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2.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3.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diagrams/data13.xml" ContentType="application/vnd.openxmlformats-officedocument.drawingml.diagramData+xml"/>
  <Override PartName="/ppt/diagrams/layout13.xml" ContentType="application/vnd.openxmlformats-officedocument.drawingml.diagramLayout+xml"/>
  <Override PartName="/ppt/diagrams/quickStyle13.xml" ContentType="application/vnd.openxmlformats-officedocument.drawingml.diagramStyle+xml"/>
  <Override PartName="/ppt/diagrams/colors13.xml" ContentType="application/vnd.openxmlformats-officedocument.drawingml.diagramColors+xml"/>
  <Override PartName="/ppt/diagrams/drawing13.xml" ContentType="application/vnd.ms-office.drawingml.diagramDrawing+xml"/>
  <Override PartName="/ppt/diagrams/data14.xml" ContentType="application/vnd.openxmlformats-officedocument.drawingml.diagramData+xml"/>
  <Override PartName="/ppt/diagrams/layout14.xml" ContentType="application/vnd.openxmlformats-officedocument.drawingml.diagramLayout+xml"/>
  <Override PartName="/ppt/diagrams/quickStyle14.xml" ContentType="application/vnd.openxmlformats-officedocument.drawingml.diagramStyle+xml"/>
  <Override PartName="/ppt/diagrams/colors14.xml" ContentType="application/vnd.openxmlformats-officedocument.drawingml.diagramColors+xml"/>
  <Override PartName="/ppt/diagrams/drawing14.xml" ContentType="application/vnd.ms-office.drawingml.diagramDrawing+xml"/>
  <Override PartName="/ppt/diagrams/data15.xml" ContentType="application/vnd.openxmlformats-officedocument.drawingml.diagramData+xml"/>
  <Override PartName="/ppt/diagrams/layout15.xml" ContentType="application/vnd.openxmlformats-officedocument.drawingml.diagramLayout+xml"/>
  <Override PartName="/ppt/diagrams/quickStyle15.xml" ContentType="application/vnd.openxmlformats-officedocument.drawingml.diagramStyle+xml"/>
  <Override PartName="/ppt/diagrams/colors15.xml" ContentType="application/vnd.openxmlformats-officedocument.drawingml.diagramColors+xml"/>
  <Override PartName="/ppt/diagrams/drawing15.xml" ContentType="application/vnd.ms-office.drawingml.diagramDrawing+xml"/>
  <Override PartName="/ppt/diagrams/data16.xml" ContentType="application/vnd.openxmlformats-officedocument.drawingml.diagramData+xml"/>
  <Override PartName="/ppt/diagrams/layout16.xml" ContentType="application/vnd.openxmlformats-officedocument.drawingml.diagramLayout+xml"/>
  <Override PartName="/ppt/diagrams/quickStyle16.xml" ContentType="application/vnd.openxmlformats-officedocument.drawingml.diagramStyle+xml"/>
  <Override PartName="/ppt/diagrams/colors16.xml" ContentType="application/vnd.openxmlformats-officedocument.drawingml.diagramColors+xml"/>
  <Override PartName="/ppt/diagrams/drawing16.xml" ContentType="application/vnd.ms-office.drawingml.diagramDrawing+xml"/>
  <Override PartName="/ppt/diagrams/data17.xml" ContentType="application/vnd.openxmlformats-officedocument.drawingml.diagramData+xml"/>
  <Override PartName="/ppt/diagrams/layout17.xml" ContentType="application/vnd.openxmlformats-officedocument.drawingml.diagramLayout+xml"/>
  <Override PartName="/ppt/diagrams/quickStyle17.xml" ContentType="application/vnd.openxmlformats-officedocument.drawingml.diagramStyle+xml"/>
  <Override PartName="/ppt/diagrams/colors17.xml" ContentType="application/vnd.openxmlformats-officedocument.drawingml.diagramColors+xml"/>
  <Override PartName="/ppt/diagrams/drawing17.xml" ContentType="application/vnd.ms-office.drawingml.diagramDrawing+xml"/>
  <Override PartName="/ppt/diagrams/data18.xml" ContentType="application/vnd.openxmlformats-officedocument.drawingml.diagramData+xml"/>
  <Override PartName="/ppt/diagrams/layout18.xml" ContentType="application/vnd.openxmlformats-officedocument.drawingml.diagramLayout+xml"/>
  <Override PartName="/ppt/diagrams/quickStyle18.xml" ContentType="application/vnd.openxmlformats-officedocument.drawingml.diagramStyle+xml"/>
  <Override PartName="/ppt/diagrams/colors18.xml" ContentType="application/vnd.openxmlformats-officedocument.drawingml.diagramColors+xml"/>
  <Override PartName="/ppt/diagrams/drawing18.xml" ContentType="application/vnd.ms-office.drawingml.diagramDrawing+xml"/>
  <Override PartName="/ppt/notesSlides/notesSlide4.xml" ContentType="application/vnd.openxmlformats-officedocument.presentationml.notesSlide+xml"/>
  <Override PartName="/ppt/diagrams/data19.xml" ContentType="application/vnd.openxmlformats-officedocument.drawingml.diagramData+xml"/>
  <Override PartName="/ppt/diagrams/layout19.xml" ContentType="application/vnd.openxmlformats-officedocument.drawingml.diagramLayout+xml"/>
  <Override PartName="/ppt/diagrams/quickStyle19.xml" ContentType="application/vnd.openxmlformats-officedocument.drawingml.diagramStyle+xml"/>
  <Override PartName="/ppt/diagrams/colors19.xml" ContentType="application/vnd.openxmlformats-officedocument.drawingml.diagramColors+xml"/>
  <Override PartName="/ppt/diagrams/drawing19.xml" ContentType="application/vnd.ms-office.drawingml.diagramDrawing+xml"/>
  <Override PartName="/ppt/notesSlides/notesSlide5.xml" ContentType="application/vnd.openxmlformats-officedocument.presentationml.notesSlide+xml"/>
  <Override PartName="/ppt/diagrams/data20.xml" ContentType="application/vnd.openxmlformats-officedocument.drawingml.diagramData+xml"/>
  <Override PartName="/ppt/diagrams/layout20.xml" ContentType="application/vnd.openxmlformats-officedocument.drawingml.diagramLayout+xml"/>
  <Override PartName="/ppt/diagrams/quickStyle20.xml" ContentType="application/vnd.openxmlformats-officedocument.drawingml.diagramStyle+xml"/>
  <Override PartName="/ppt/diagrams/colors20.xml" ContentType="application/vnd.openxmlformats-officedocument.drawingml.diagramColors+xml"/>
  <Override PartName="/ppt/diagrams/drawing20.xml" ContentType="application/vnd.ms-office.drawingml.diagramDrawing+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13" r:id="rId1"/>
  </p:sldMasterIdLst>
  <p:notesMasterIdLst>
    <p:notesMasterId r:id="rId31"/>
  </p:notesMasterIdLst>
  <p:sldIdLst>
    <p:sldId id="256" r:id="rId2"/>
    <p:sldId id="259" r:id="rId3"/>
    <p:sldId id="260" r:id="rId4"/>
    <p:sldId id="261" r:id="rId5"/>
    <p:sldId id="262" r:id="rId6"/>
    <p:sldId id="263" r:id="rId7"/>
    <p:sldId id="265" r:id="rId8"/>
    <p:sldId id="266" r:id="rId9"/>
    <p:sldId id="267" r:id="rId10"/>
    <p:sldId id="268" r:id="rId11"/>
    <p:sldId id="269" r:id="rId12"/>
    <p:sldId id="270" r:id="rId13"/>
    <p:sldId id="271" r:id="rId14"/>
    <p:sldId id="272" r:id="rId15"/>
    <p:sldId id="273" r:id="rId16"/>
    <p:sldId id="274" r:id="rId17"/>
    <p:sldId id="275" r:id="rId18"/>
    <p:sldId id="276" r:id="rId19"/>
    <p:sldId id="277" r:id="rId20"/>
    <p:sldId id="278" r:id="rId21"/>
    <p:sldId id="281" r:id="rId22"/>
    <p:sldId id="282" r:id="rId23"/>
    <p:sldId id="283" r:id="rId24"/>
    <p:sldId id="284" r:id="rId25"/>
    <p:sldId id="285" r:id="rId26"/>
    <p:sldId id="286" r:id="rId27"/>
    <p:sldId id="287" r:id="rId28"/>
    <p:sldId id="288" r:id="rId29"/>
    <p:sldId id="257" r:id="rId30"/>
  </p:sldIdLst>
  <p:sldSz cx="12192000" cy="6858000"/>
  <p:notesSz cx="6858000" cy="9144000"/>
  <p:defaultText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A697C"/>
    <a:srgbClr val="F6E508"/>
    <a:srgbClr val="FBF38F"/>
    <a:srgbClr val="003E48"/>
    <a:srgbClr val="106C63"/>
    <a:srgbClr val="005664"/>
    <a:srgbClr val="002346"/>
    <a:srgbClr val="003366"/>
    <a:srgbClr val="3473A2"/>
    <a:srgbClr val="72A6B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997" autoAdjust="0"/>
    <p:restoredTop sz="94660"/>
  </p:normalViewPr>
  <p:slideViewPr>
    <p:cSldViewPr snapToGrid="0">
      <p:cViewPr varScale="1">
        <p:scale>
          <a:sx n="91" d="100"/>
          <a:sy n="91" d="100"/>
        </p:scale>
        <p:origin x="96" y="142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 Id="rId8" Type="http://schemas.openxmlformats.org/officeDocument/2006/relationships/slide" Target="slides/slide7.xml"/></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accent1_3">
  <dgm:title val=""/>
  <dgm:desc val=""/>
  <dgm:catLst>
    <dgm:cat type="accent1" pri="11300"/>
  </dgm:catLst>
  <dgm:styleLbl name="node0">
    <dgm:fillClrLst meth="repeat">
      <a:schemeClr val="accent1">
        <a:shade val="80000"/>
      </a:schemeClr>
    </dgm:fillClrLst>
    <dgm:linClrLst meth="repeat">
      <a:schemeClr val="lt1"/>
    </dgm:linClrLst>
    <dgm:effectClrLst/>
    <dgm:txLinClrLst/>
    <dgm:txFillClrLst/>
    <dgm:txEffectClrLst/>
  </dgm:styleLbl>
  <dgm:styleLbl name="alignNode1">
    <dgm:fillClrLst>
      <a:schemeClr val="accent1">
        <a:shade val="80000"/>
      </a:schemeClr>
      <a:schemeClr val="accent1">
        <a:tint val="70000"/>
      </a:schemeClr>
    </dgm:fillClrLst>
    <dgm:linClrLst>
      <a:schemeClr val="accent1">
        <a:shade val="80000"/>
      </a:schemeClr>
      <a:schemeClr val="accent1">
        <a:tint val="70000"/>
      </a:schemeClr>
    </dgm:linClrLst>
    <dgm:effectClrLst/>
    <dgm:txLinClrLst/>
    <dgm:txFillClrLst/>
    <dgm:txEffectClrLst/>
  </dgm:styleLbl>
  <dgm:styleLbl name="node1">
    <dgm:fillClrLst>
      <a:schemeClr val="accent1">
        <a:shade val="80000"/>
      </a:schemeClr>
      <a:schemeClr val="accent1">
        <a:tint val="70000"/>
      </a:schemeClr>
    </dgm:fillClrLst>
    <dgm:linClrLst meth="repeat">
      <a:schemeClr val="lt1"/>
    </dgm:linClrLst>
    <dgm:effectClrLst/>
    <dgm:txLinClrLst/>
    <dgm:txFillClrLst/>
    <dgm:txEffectClrLst/>
  </dgm:styleLbl>
  <dgm:styleLbl name="lnNode1">
    <dgm:fillClrLst>
      <a:schemeClr val="accent1">
        <a:shade val="80000"/>
      </a:schemeClr>
      <a:schemeClr val="accent1">
        <a:tint val="7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tint val="70000"/>
        <a:alpha val="50000"/>
      </a:schemeClr>
    </dgm:fillClrLst>
    <dgm:linClrLst meth="repeat">
      <a:schemeClr val="lt1"/>
    </dgm:linClrLst>
    <dgm:effectClrLst/>
    <dgm:txLinClrLst/>
    <dgm:txFillClrLst/>
    <dgm:txEffectClrLst/>
  </dgm:styleLbl>
  <dgm:styleLbl name="node2">
    <dgm:fillClrLst>
      <a:schemeClr val="accent1">
        <a:tint val="99000"/>
      </a:schemeClr>
    </dgm:fillClrLst>
    <dgm:linClrLst meth="repeat">
      <a:schemeClr val="lt1"/>
    </dgm:linClrLst>
    <dgm:effectClrLst/>
    <dgm:txLinClrLst/>
    <dgm:txFillClrLst/>
    <dgm:txEffectClrLst/>
  </dgm:styleLbl>
  <dgm:styleLbl name="node3">
    <dgm:fillClrLst>
      <a:schemeClr val="accent1">
        <a:tint val="80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dgm:txEffectClrLst/>
  </dgm:styleLbl>
  <dgm:styleLbl name="f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b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sibTrans1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9000"/>
      </a:schemeClr>
    </dgm:fillClrLst>
    <dgm:linClrLst meth="repeat">
      <a:schemeClr val="lt1"/>
    </dgm:linClrLst>
    <dgm:effectClrLst/>
    <dgm:txLinClrLst/>
    <dgm:txFillClrLst/>
    <dgm:txEffectClrLst/>
  </dgm:styleLbl>
  <dgm:styleLbl name="asst3">
    <dgm:fillClrLst>
      <a:schemeClr val="accent1">
        <a:tint val="80000"/>
      </a:schemeClr>
    </dgm:fillClrLst>
    <dgm:linClrLst meth="repeat">
      <a:schemeClr val="lt1"/>
    </dgm:linClrLst>
    <dgm:effectClrLst/>
    <dgm:txLinClrLst/>
    <dgm:txFillClrLst/>
    <dgm:txEffectClrLst/>
  </dgm:styleLbl>
  <dgm:styleLbl name="asst4">
    <dgm:fillClrLst>
      <a:schemeClr val="accent1">
        <a:tint val="7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lt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9000"/>
      </a:schemeClr>
    </dgm:fillClrLst>
    <dgm:linClrLst meth="repeat">
      <a:schemeClr val="accent1">
        <a:tint val="99000"/>
      </a:schemeClr>
    </dgm:linClrLst>
    <dgm:effectClrLst/>
    <dgm:txLinClrLst/>
    <dgm:txFillClrLst meth="repeat">
      <a:schemeClr val="tx1"/>
    </dgm:txFillClrLst>
    <dgm:txEffectClrLst/>
  </dgm:styleLbl>
  <dgm:styleLbl name="parChTrans1D3">
    <dgm:fillClrLst meth="repeat">
      <a:schemeClr val="accent1">
        <a:tint val="80000"/>
      </a:schemeClr>
    </dgm:fillClrLst>
    <dgm:linClrLst meth="repeat">
      <a:schemeClr val="accent1">
        <a:tint val="80000"/>
      </a:schemeClr>
    </dgm:linClrLst>
    <dgm:effectClrLst/>
    <dgm:txLinClrLst/>
    <dgm:txFillClrLst meth="repeat">
      <a:schemeClr val="tx1"/>
    </dgm:txFillClrLst>
    <dgm:txEffectClrLst/>
  </dgm:styleLbl>
  <dgm:styleLbl name="parChTrans1D4">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accent3_4">
  <dgm:title val=""/>
  <dgm:desc val=""/>
  <dgm:catLst>
    <dgm:cat type="accent3" pri="11400"/>
  </dgm:catLst>
  <dgm:styleLbl name="node0">
    <dgm:fillClrLst meth="cycle">
      <a:schemeClr val="accent3">
        <a:shade val="60000"/>
      </a:schemeClr>
    </dgm:fillClrLst>
    <dgm:linClrLst meth="repeat">
      <a:schemeClr val="lt1"/>
    </dgm:linClrLst>
    <dgm:effectClrLst/>
    <dgm:txLinClrLst/>
    <dgm:txFillClrLst/>
    <dgm:txEffectClrLst/>
  </dgm:styleLbl>
  <dgm:styleLbl name="node1">
    <dgm:fillClrLst meth="cycle">
      <a:schemeClr val="accent3">
        <a:shade val="50000"/>
      </a:schemeClr>
      <a:schemeClr val="accent3">
        <a:tint val="55000"/>
      </a:schemeClr>
    </dgm:fillClrLst>
    <dgm:linClrLst meth="repeat">
      <a:schemeClr val="lt1"/>
    </dgm:linClrLst>
    <dgm:effectClrLst/>
    <dgm:txLinClrLst/>
    <dgm:txFillClrLst/>
    <dgm:txEffectClrLst/>
  </dgm:styleLbl>
  <dgm:styleLbl name="alignNode1">
    <dgm:fillClrLst meth="cycle">
      <a:schemeClr val="accent3">
        <a:shade val="50000"/>
      </a:schemeClr>
      <a:schemeClr val="accent3">
        <a:tint val="55000"/>
      </a:schemeClr>
    </dgm:fillClrLst>
    <dgm:linClrLst meth="cycle">
      <a:schemeClr val="accent3">
        <a:shade val="50000"/>
      </a:schemeClr>
      <a:schemeClr val="accent3">
        <a:tint val="55000"/>
      </a:schemeClr>
    </dgm:linClrLst>
    <dgm:effectClrLst/>
    <dgm:txLinClrLst/>
    <dgm:txFillClrLst/>
    <dgm:txEffectClrLst/>
  </dgm:styleLbl>
  <dgm:styleLbl name="lnNode1">
    <dgm:fillClrLst meth="cycle">
      <a:schemeClr val="accent3">
        <a:shade val="50000"/>
      </a:schemeClr>
      <a:schemeClr val="accent3">
        <a:tint val="55000"/>
      </a:schemeClr>
    </dgm:fillClrLst>
    <dgm:linClrLst meth="repeat">
      <a:schemeClr val="lt1"/>
    </dgm:linClrLst>
    <dgm:effectClrLst/>
    <dgm:txLinClrLst/>
    <dgm:txFillClrLst/>
    <dgm:txEffectClrLst/>
  </dgm:styleLbl>
  <dgm:styleLbl name="vennNode1">
    <dgm:fillClrLst meth="cycle">
      <a:schemeClr val="accent3">
        <a:shade val="80000"/>
        <a:alpha val="50000"/>
      </a:schemeClr>
      <a:schemeClr val="accent3">
        <a:tint val="50000"/>
        <a:alpha val="50000"/>
      </a:schemeClr>
    </dgm:fillClrLst>
    <dgm:linClrLst meth="repeat">
      <a:schemeClr val="lt1"/>
    </dgm:linClrLst>
    <dgm:effectClrLst/>
    <dgm:txLinClrLst/>
    <dgm:txFillClrLst/>
    <dgm:txEffectClrLst/>
  </dgm:styleLbl>
  <dgm:styleLbl name="node2">
    <dgm:fillClrLst>
      <a:schemeClr val="accent3">
        <a:shade val="80000"/>
      </a:schemeClr>
    </dgm:fillClrLst>
    <dgm:linClrLst meth="repeat">
      <a:schemeClr val="lt1"/>
    </dgm:linClrLst>
    <dgm:effectClrLst/>
    <dgm:txLinClrLst/>
    <dgm:txFillClrLst/>
    <dgm:txEffectClrLst/>
  </dgm:styleLbl>
  <dgm:styleLbl name="node3">
    <dgm:fillClrLst>
      <a:schemeClr val="accent3">
        <a:tint val="99000"/>
      </a:schemeClr>
    </dgm:fillClrLst>
    <dgm:linClrLst meth="repeat">
      <a:schemeClr val="lt1"/>
    </dgm:linClrLst>
    <dgm:effectClrLst/>
    <dgm:txLinClrLst/>
    <dgm:txFillClrLst/>
    <dgm:txEffectClrLst/>
  </dgm:styleLbl>
  <dgm:styleLbl name="node4">
    <dgm:fillClrLst>
      <a:schemeClr val="accent3">
        <a:tint val="70000"/>
      </a:schemeClr>
    </dgm:fillClrLst>
    <dgm:linClrLst meth="repeat">
      <a:schemeClr val="lt1"/>
    </dgm:linClrLst>
    <dgm:effectClrLst/>
    <dgm:txLinClrLst/>
    <dgm:txFillClrLst/>
    <dgm:txEffectClrLst/>
  </dgm:styleLbl>
  <dgm:styleLbl name="fgImgPlace1">
    <dgm:fillClrLst>
      <a:schemeClr val="accent3">
        <a:tint val="50000"/>
      </a:schemeClr>
      <a:schemeClr val="accent3">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3">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3">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dgm:txEffectClrLst/>
  </dgm:styleLbl>
  <dgm:styleLbl name="fgSibTrans2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dgm:txEffectClrLst/>
  </dgm:styleLbl>
  <dgm:styleLbl name="bgSibTrans2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dgm:txEffectClrLst/>
  </dgm:styleLbl>
  <dgm:styleLbl name="sibTrans1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accent3">
        <a:shade val="80000"/>
      </a:schemeClr>
    </dgm:fillClrLst>
    <dgm:linClrLst meth="repeat">
      <a:schemeClr val="lt1"/>
    </dgm:linClrLst>
    <dgm:effectClrLst/>
    <dgm:txLinClrLst/>
    <dgm:txFillClrLst/>
    <dgm:txEffectClrLst/>
  </dgm:styleLbl>
  <dgm:styleLbl name="asst1">
    <dgm:fillClrLst meth="repeat">
      <a:schemeClr val="accent3">
        <a:shade val="80000"/>
      </a:schemeClr>
    </dgm:fillClrLst>
    <dgm:linClrLst meth="repeat">
      <a:schemeClr val="lt1"/>
    </dgm:linClrLst>
    <dgm:effectClrLst/>
    <dgm:txLinClrLst/>
    <dgm:txFillClrLst/>
    <dgm:txEffectClrLst/>
  </dgm:styleLbl>
  <dgm:styleLbl name="asst2">
    <dgm:fillClrLst>
      <a:schemeClr val="accent3">
        <a:tint val="90000"/>
      </a:schemeClr>
    </dgm:fillClrLst>
    <dgm:linClrLst meth="repeat">
      <a:schemeClr val="lt1"/>
    </dgm:linClrLst>
    <dgm:effectClrLst/>
    <dgm:txLinClrLst/>
    <dgm:txFillClrLst/>
    <dgm:txEffectClrLst/>
  </dgm:styleLbl>
  <dgm:styleLbl name="asst3">
    <dgm:fillClrLst>
      <a:schemeClr val="accent3">
        <a:tint val="70000"/>
      </a:schemeClr>
    </dgm:fillClrLst>
    <dgm:linClrLst meth="repeat">
      <a:schemeClr val="lt1"/>
    </dgm:linClrLst>
    <dgm:effectClrLst/>
    <dgm:txLinClrLst/>
    <dgm:txFillClrLst/>
    <dgm:txEffectClrLst/>
  </dgm:styleLbl>
  <dgm:styleLbl name="asst4">
    <dgm:fillClrLst>
      <a:schemeClr val="accent3">
        <a:tint val="50000"/>
      </a:schemeClr>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shade val="80000"/>
      </a:schemeClr>
    </dgm:linClrLst>
    <dgm:effectClrLst/>
    <dgm:txLinClrLst/>
    <dgm:txFillClrLst/>
    <dgm:txEffectClrLst/>
  </dgm:styleLbl>
  <dgm:styleLbl name="parChTrans2D2">
    <dgm:fillClrLst meth="repeat">
      <a:schemeClr val="accent3">
        <a:tint val="90000"/>
      </a:schemeClr>
    </dgm:fillClrLst>
    <dgm:linClrLst meth="repeat">
      <a:schemeClr val="accent3">
        <a:tint val="90000"/>
      </a:schemeClr>
    </dgm:linClrLst>
    <dgm:effectClrLst/>
    <dgm:txLinClrLst/>
    <dgm:txFillClrLst/>
    <dgm:txEffectClrLst/>
  </dgm:styleLbl>
  <dgm:styleLbl name="parChTrans2D3">
    <dgm:fillClrLst meth="repeat">
      <a:schemeClr val="accent3">
        <a:tint val="70000"/>
      </a:schemeClr>
    </dgm:fillClrLst>
    <dgm:linClrLst meth="repeat">
      <a:schemeClr val="accent3">
        <a:tint val="70000"/>
      </a:schemeClr>
    </dgm:linClrLst>
    <dgm:effectClrLst/>
    <dgm:txLinClrLst/>
    <dgm:txFillClrLst/>
    <dgm:txEffectClrLst/>
  </dgm:styleLbl>
  <dgm:styleLbl name="parChTrans2D4">
    <dgm:fillClrLst meth="repeat">
      <a:schemeClr val="accent3">
        <a:tint val="50000"/>
      </a:schemeClr>
    </dgm:fillClrLst>
    <dgm:linClrLst meth="repeat">
      <a:schemeClr val="accent3">
        <a:tint val="50000"/>
      </a:schemeClr>
    </dgm:linClrLst>
    <dgm:effectClrLst/>
    <dgm:txLinClrLst/>
    <dgm:txFillClrLst meth="repeat">
      <a:schemeClr val="dk1"/>
    </dgm:txFillClrLst>
    <dgm:txEffectClrLst/>
  </dgm:styleLbl>
  <dgm:styleLbl name="parChTrans1D1">
    <dgm:fillClrLst meth="repeat">
      <a:schemeClr val="accent3">
        <a:shade val="80000"/>
      </a:schemeClr>
    </dgm:fillClrLst>
    <dgm:linClrLst meth="repeat">
      <a:schemeClr val="accent3">
        <a:shade val="80000"/>
      </a:schemeClr>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3">
        <a:tint val="90000"/>
      </a:schemeClr>
    </dgm:linClrLst>
    <dgm:effectClrLst/>
    <dgm:txLinClrLst/>
    <dgm:txFillClrLst meth="repeat">
      <a:schemeClr val="tx1"/>
    </dgm:txFillClrLst>
    <dgm:txEffectClrLst/>
  </dgm:styleLbl>
  <dgm:styleLbl name="parChTrans1D3">
    <dgm:fillClrLst meth="repeat">
      <a:schemeClr val="accent3">
        <a:tint val="70000"/>
      </a:schemeClr>
    </dgm:fillClrLst>
    <dgm:linClrLst meth="repeat">
      <a:schemeClr val="accent3">
        <a:tint val="70000"/>
      </a:schemeClr>
    </dgm:linClrLst>
    <dgm:effectClrLst/>
    <dgm:txLinClrLst/>
    <dgm:txFillClrLst meth="repeat">
      <a:schemeClr val="tx1"/>
    </dgm:txFillClrLst>
    <dgm:txEffectClrLst/>
  </dgm:styleLbl>
  <dgm:styleLbl name="parChTrans1D4">
    <dgm:fillClrLst meth="repeat">
      <a:schemeClr val="accent3">
        <a:tint val="50000"/>
      </a:schemeClr>
    </dgm:fillClrLst>
    <dgm:linClrLst meth="repeat">
      <a:schemeClr val="accent3">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55000"/>
      </a:schemeClr>
    </dgm:fillClrLst>
    <dgm:linClrLst meth="repeat">
      <a:schemeClr val="accent3">
        <a:alpha val="90000"/>
        <a:tint val="55000"/>
      </a:schemeClr>
    </dgm:linClrLst>
    <dgm:effectClrLst/>
    <dgm:txLinClrLst/>
    <dgm:txFillClrLst meth="repeat">
      <a:schemeClr val="dk1"/>
    </dgm:txFillClrLst>
    <dgm:txEffectClrLst/>
  </dgm:styleLbl>
  <dgm:styleLbl name="alignAccFollowNode1">
    <dgm:fillClrLst meth="repeat">
      <a:schemeClr val="accent3">
        <a:alpha val="90000"/>
        <a:tint val="55000"/>
      </a:schemeClr>
    </dgm:fillClrLst>
    <dgm:linClrLst meth="repeat">
      <a:schemeClr val="accent3">
        <a:alpha val="90000"/>
        <a:tint val="55000"/>
      </a:schemeClr>
    </dgm:linClrLst>
    <dgm:effectClrLst/>
    <dgm:txLinClrLst/>
    <dgm:txFillClrLst meth="repeat">
      <a:schemeClr val="dk1"/>
    </dgm:txFillClrLst>
    <dgm:txEffectClrLst/>
  </dgm:styleLbl>
  <dgm:styleLbl name="bgAccFollowNode1">
    <dgm:fillClrLst meth="repeat">
      <a:schemeClr val="accent3">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a:tint val="50000"/>
      </a:schemeClr>
    </dgm:linClrLst>
    <dgm:effectClrLst/>
    <dgm:txLinClrLst/>
    <dgm:txFillClrLst meth="repeat">
      <a:schemeClr val="dk1"/>
    </dgm:txFillClrLst>
    <dgm:txEffectClrLst/>
  </dgm:styleLbl>
  <dgm:styleLbl name="bgShp">
    <dgm:fillClrLst meth="repeat">
      <a:schemeClr val="accent3">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3">
        <a:tint val="50000"/>
        <a:alpha val="55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accent3_4">
  <dgm:title val=""/>
  <dgm:desc val=""/>
  <dgm:catLst>
    <dgm:cat type="accent3" pri="11400"/>
  </dgm:catLst>
  <dgm:styleLbl name="node0">
    <dgm:fillClrLst meth="cycle">
      <a:schemeClr val="accent3">
        <a:shade val="60000"/>
      </a:schemeClr>
    </dgm:fillClrLst>
    <dgm:linClrLst meth="repeat">
      <a:schemeClr val="lt1"/>
    </dgm:linClrLst>
    <dgm:effectClrLst/>
    <dgm:txLinClrLst/>
    <dgm:txFillClrLst/>
    <dgm:txEffectClrLst/>
  </dgm:styleLbl>
  <dgm:styleLbl name="node1">
    <dgm:fillClrLst meth="cycle">
      <a:schemeClr val="accent3">
        <a:shade val="50000"/>
      </a:schemeClr>
      <a:schemeClr val="accent3">
        <a:tint val="55000"/>
      </a:schemeClr>
    </dgm:fillClrLst>
    <dgm:linClrLst meth="repeat">
      <a:schemeClr val="lt1"/>
    </dgm:linClrLst>
    <dgm:effectClrLst/>
    <dgm:txLinClrLst/>
    <dgm:txFillClrLst/>
    <dgm:txEffectClrLst/>
  </dgm:styleLbl>
  <dgm:styleLbl name="alignNode1">
    <dgm:fillClrLst meth="cycle">
      <a:schemeClr val="accent3">
        <a:shade val="50000"/>
      </a:schemeClr>
      <a:schemeClr val="accent3">
        <a:tint val="55000"/>
      </a:schemeClr>
    </dgm:fillClrLst>
    <dgm:linClrLst meth="cycle">
      <a:schemeClr val="accent3">
        <a:shade val="50000"/>
      </a:schemeClr>
      <a:schemeClr val="accent3">
        <a:tint val="55000"/>
      </a:schemeClr>
    </dgm:linClrLst>
    <dgm:effectClrLst/>
    <dgm:txLinClrLst/>
    <dgm:txFillClrLst/>
    <dgm:txEffectClrLst/>
  </dgm:styleLbl>
  <dgm:styleLbl name="lnNode1">
    <dgm:fillClrLst meth="cycle">
      <a:schemeClr val="accent3">
        <a:shade val="50000"/>
      </a:schemeClr>
      <a:schemeClr val="accent3">
        <a:tint val="55000"/>
      </a:schemeClr>
    </dgm:fillClrLst>
    <dgm:linClrLst meth="repeat">
      <a:schemeClr val="lt1"/>
    </dgm:linClrLst>
    <dgm:effectClrLst/>
    <dgm:txLinClrLst/>
    <dgm:txFillClrLst/>
    <dgm:txEffectClrLst/>
  </dgm:styleLbl>
  <dgm:styleLbl name="vennNode1">
    <dgm:fillClrLst meth="cycle">
      <a:schemeClr val="accent3">
        <a:shade val="80000"/>
        <a:alpha val="50000"/>
      </a:schemeClr>
      <a:schemeClr val="accent3">
        <a:tint val="50000"/>
        <a:alpha val="50000"/>
      </a:schemeClr>
    </dgm:fillClrLst>
    <dgm:linClrLst meth="repeat">
      <a:schemeClr val="lt1"/>
    </dgm:linClrLst>
    <dgm:effectClrLst/>
    <dgm:txLinClrLst/>
    <dgm:txFillClrLst/>
    <dgm:txEffectClrLst/>
  </dgm:styleLbl>
  <dgm:styleLbl name="node2">
    <dgm:fillClrLst>
      <a:schemeClr val="accent3">
        <a:shade val="80000"/>
      </a:schemeClr>
    </dgm:fillClrLst>
    <dgm:linClrLst meth="repeat">
      <a:schemeClr val="lt1"/>
    </dgm:linClrLst>
    <dgm:effectClrLst/>
    <dgm:txLinClrLst/>
    <dgm:txFillClrLst/>
    <dgm:txEffectClrLst/>
  </dgm:styleLbl>
  <dgm:styleLbl name="node3">
    <dgm:fillClrLst>
      <a:schemeClr val="accent3">
        <a:tint val="99000"/>
      </a:schemeClr>
    </dgm:fillClrLst>
    <dgm:linClrLst meth="repeat">
      <a:schemeClr val="lt1"/>
    </dgm:linClrLst>
    <dgm:effectClrLst/>
    <dgm:txLinClrLst/>
    <dgm:txFillClrLst/>
    <dgm:txEffectClrLst/>
  </dgm:styleLbl>
  <dgm:styleLbl name="node4">
    <dgm:fillClrLst>
      <a:schemeClr val="accent3">
        <a:tint val="70000"/>
      </a:schemeClr>
    </dgm:fillClrLst>
    <dgm:linClrLst meth="repeat">
      <a:schemeClr val="lt1"/>
    </dgm:linClrLst>
    <dgm:effectClrLst/>
    <dgm:txLinClrLst/>
    <dgm:txFillClrLst/>
    <dgm:txEffectClrLst/>
  </dgm:styleLbl>
  <dgm:styleLbl name="fgImgPlace1">
    <dgm:fillClrLst>
      <a:schemeClr val="accent3">
        <a:tint val="50000"/>
      </a:schemeClr>
      <a:schemeClr val="accent3">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3">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3">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dgm:txEffectClrLst/>
  </dgm:styleLbl>
  <dgm:styleLbl name="fgSibTrans2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dgm:txEffectClrLst/>
  </dgm:styleLbl>
  <dgm:styleLbl name="bgSibTrans2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dgm:txEffectClrLst/>
  </dgm:styleLbl>
  <dgm:styleLbl name="sibTrans1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accent3">
        <a:shade val="80000"/>
      </a:schemeClr>
    </dgm:fillClrLst>
    <dgm:linClrLst meth="repeat">
      <a:schemeClr val="lt1"/>
    </dgm:linClrLst>
    <dgm:effectClrLst/>
    <dgm:txLinClrLst/>
    <dgm:txFillClrLst/>
    <dgm:txEffectClrLst/>
  </dgm:styleLbl>
  <dgm:styleLbl name="asst1">
    <dgm:fillClrLst meth="repeat">
      <a:schemeClr val="accent3">
        <a:shade val="80000"/>
      </a:schemeClr>
    </dgm:fillClrLst>
    <dgm:linClrLst meth="repeat">
      <a:schemeClr val="lt1"/>
    </dgm:linClrLst>
    <dgm:effectClrLst/>
    <dgm:txLinClrLst/>
    <dgm:txFillClrLst/>
    <dgm:txEffectClrLst/>
  </dgm:styleLbl>
  <dgm:styleLbl name="asst2">
    <dgm:fillClrLst>
      <a:schemeClr val="accent3">
        <a:tint val="90000"/>
      </a:schemeClr>
    </dgm:fillClrLst>
    <dgm:linClrLst meth="repeat">
      <a:schemeClr val="lt1"/>
    </dgm:linClrLst>
    <dgm:effectClrLst/>
    <dgm:txLinClrLst/>
    <dgm:txFillClrLst/>
    <dgm:txEffectClrLst/>
  </dgm:styleLbl>
  <dgm:styleLbl name="asst3">
    <dgm:fillClrLst>
      <a:schemeClr val="accent3">
        <a:tint val="70000"/>
      </a:schemeClr>
    </dgm:fillClrLst>
    <dgm:linClrLst meth="repeat">
      <a:schemeClr val="lt1"/>
    </dgm:linClrLst>
    <dgm:effectClrLst/>
    <dgm:txLinClrLst/>
    <dgm:txFillClrLst/>
    <dgm:txEffectClrLst/>
  </dgm:styleLbl>
  <dgm:styleLbl name="asst4">
    <dgm:fillClrLst>
      <a:schemeClr val="accent3">
        <a:tint val="50000"/>
      </a:schemeClr>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shade val="80000"/>
      </a:schemeClr>
    </dgm:linClrLst>
    <dgm:effectClrLst/>
    <dgm:txLinClrLst/>
    <dgm:txFillClrLst/>
    <dgm:txEffectClrLst/>
  </dgm:styleLbl>
  <dgm:styleLbl name="parChTrans2D2">
    <dgm:fillClrLst meth="repeat">
      <a:schemeClr val="accent3">
        <a:tint val="90000"/>
      </a:schemeClr>
    </dgm:fillClrLst>
    <dgm:linClrLst meth="repeat">
      <a:schemeClr val="accent3">
        <a:tint val="90000"/>
      </a:schemeClr>
    </dgm:linClrLst>
    <dgm:effectClrLst/>
    <dgm:txLinClrLst/>
    <dgm:txFillClrLst/>
    <dgm:txEffectClrLst/>
  </dgm:styleLbl>
  <dgm:styleLbl name="parChTrans2D3">
    <dgm:fillClrLst meth="repeat">
      <a:schemeClr val="accent3">
        <a:tint val="70000"/>
      </a:schemeClr>
    </dgm:fillClrLst>
    <dgm:linClrLst meth="repeat">
      <a:schemeClr val="accent3">
        <a:tint val="70000"/>
      </a:schemeClr>
    </dgm:linClrLst>
    <dgm:effectClrLst/>
    <dgm:txLinClrLst/>
    <dgm:txFillClrLst/>
    <dgm:txEffectClrLst/>
  </dgm:styleLbl>
  <dgm:styleLbl name="parChTrans2D4">
    <dgm:fillClrLst meth="repeat">
      <a:schemeClr val="accent3">
        <a:tint val="50000"/>
      </a:schemeClr>
    </dgm:fillClrLst>
    <dgm:linClrLst meth="repeat">
      <a:schemeClr val="accent3">
        <a:tint val="50000"/>
      </a:schemeClr>
    </dgm:linClrLst>
    <dgm:effectClrLst/>
    <dgm:txLinClrLst/>
    <dgm:txFillClrLst meth="repeat">
      <a:schemeClr val="dk1"/>
    </dgm:txFillClrLst>
    <dgm:txEffectClrLst/>
  </dgm:styleLbl>
  <dgm:styleLbl name="parChTrans1D1">
    <dgm:fillClrLst meth="repeat">
      <a:schemeClr val="accent3">
        <a:shade val="80000"/>
      </a:schemeClr>
    </dgm:fillClrLst>
    <dgm:linClrLst meth="repeat">
      <a:schemeClr val="accent3">
        <a:shade val="80000"/>
      </a:schemeClr>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3">
        <a:tint val="90000"/>
      </a:schemeClr>
    </dgm:linClrLst>
    <dgm:effectClrLst/>
    <dgm:txLinClrLst/>
    <dgm:txFillClrLst meth="repeat">
      <a:schemeClr val="tx1"/>
    </dgm:txFillClrLst>
    <dgm:txEffectClrLst/>
  </dgm:styleLbl>
  <dgm:styleLbl name="parChTrans1D3">
    <dgm:fillClrLst meth="repeat">
      <a:schemeClr val="accent3">
        <a:tint val="70000"/>
      </a:schemeClr>
    </dgm:fillClrLst>
    <dgm:linClrLst meth="repeat">
      <a:schemeClr val="accent3">
        <a:tint val="70000"/>
      </a:schemeClr>
    </dgm:linClrLst>
    <dgm:effectClrLst/>
    <dgm:txLinClrLst/>
    <dgm:txFillClrLst meth="repeat">
      <a:schemeClr val="tx1"/>
    </dgm:txFillClrLst>
    <dgm:txEffectClrLst/>
  </dgm:styleLbl>
  <dgm:styleLbl name="parChTrans1D4">
    <dgm:fillClrLst meth="repeat">
      <a:schemeClr val="accent3">
        <a:tint val="50000"/>
      </a:schemeClr>
    </dgm:fillClrLst>
    <dgm:linClrLst meth="repeat">
      <a:schemeClr val="accent3">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55000"/>
      </a:schemeClr>
    </dgm:fillClrLst>
    <dgm:linClrLst meth="repeat">
      <a:schemeClr val="accent3">
        <a:alpha val="90000"/>
        <a:tint val="55000"/>
      </a:schemeClr>
    </dgm:linClrLst>
    <dgm:effectClrLst/>
    <dgm:txLinClrLst/>
    <dgm:txFillClrLst meth="repeat">
      <a:schemeClr val="dk1"/>
    </dgm:txFillClrLst>
    <dgm:txEffectClrLst/>
  </dgm:styleLbl>
  <dgm:styleLbl name="alignAccFollowNode1">
    <dgm:fillClrLst meth="repeat">
      <a:schemeClr val="accent3">
        <a:alpha val="90000"/>
        <a:tint val="55000"/>
      </a:schemeClr>
    </dgm:fillClrLst>
    <dgm:linClrLst meth="repeat">
      <a:schemeClr val="accent3">
        <a:alpha val="90000"/>
        <a:tint val="55000"/>
      </a:schemeClr>
    </dgm:linClrLst>
    <dgm:effectClrLst/>
    <dgm:txLinClrLst/>
    <dgm:txFillClrLst meth="repeat">
      <a:schemeClr val="dk1"/>
    </dgm:txFillClrLst>
    <dgm:txEffectClrLst/>
  </dgm:styleLbl>
  <dgm:styleLbl name="bgAccFollowNode1">
    <dgm:fillClrLst meth="repeat">
      <a:schemeClr val="accent3">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a:tint val="50000"/>
      </a:schemeClr>
    </dgm:linClrLst>
    <dgm:effectClrLst/>
    <dgm:txLinClrLst/>
    <dgm:txFillClrLst meth="repeat">
      <a:schemeClr val="dk1"/>
    </dgm:txFillClrLst>
    <dgm:txEffectClrLst/>
  </dgm:styleLbl>
  <dgm:styleLbl name="bgShp">
    <dgm:fillClrLst meth="repeat">
      <a:schemeClr val="accent3">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3">
        <a:tint val="50000"/>
        <a:alpha val="55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xml><?xml version="1.0" encoding="utf-8"?>
<dgm:colorsDef xmlns:dgm="http://schemas.openxmlformats.org/drawingml/2006/diagram" xmlns:a="http://schemas.openxmlformats.org/drawingml/2006/main" uniqueId="urn:microsoft.com/office/officeart/2005/8/colors/accent3_4">
  <dgm:title val=""/>
  <dgm:desc val=""/>
  <dgm:catLst>
    <dgm:cat type="accent3" pri="11400"/>
  </dgm:catLst>
  <dgm:styleLbl name="node0">
    <dgm:fillClrLst meth="cycle">
      <a:schemeClr val="accent3">
        <a:shade val="60000"/>
      </a:schemeClr>
    </dgm:fillClrLst>
    <dgm:linClrLst meth="repeat">
      <a:schemeClr val="lt1"/>
    </dgm:linClrLst>
    <dgm:effectClrLst/>
    <dgm:txLinClrLst/>
    <dgm:txFillClrLst/>
    <dgm:txEffectClrLst/>
  </dgm:styleLbl>
  <dgm:styleLbl name="node1">
    <dgm:fillClrLst meth="cycle">
      <a:schemeClr val="accent3">
        <a:shade val="50000"/>
      </a:schemeClr>
      <a:schemeClr val="accent3">
        <a:tint val="55000"/>
      </a:schemeClr>
    </dgm:fillClrLst>
    <dgm:linClrLst meth="repeat">
      <a:schemeClr val="lt1"/>
    </dgm:linClrLst>
    <dgm:effectClrLst/>
    <dgm:txLinClrLst/>
    <dgm:txFillClrLst/>
    <dgm:txEffectClrLst/>
  </dgm:styleLbl>
  <dgm:styleLbl name="alignNode1">
    <dgm:fillClrLst meth="cycle">
      <a:schemeClr val="accent3">
        <a:shade val="50000"/>
      </a:schemeClr>
      <a:schemeClr val="accent3">
        <a:tint val="55000"/>
      </a:schemeClr>
    </dgm:fillClrLst>
    <dgm:linClrLst meth="cycle">
      <a:schemeClr val="accent3">
        <a:shade val="50000"/>
      </a:schemeClr>
      <a:schemeClr val="accent3">
        <a:tint val="55000"/>
      </a:schemeClr>
    </dgm:linClrLst>
    <dgm:effectClrLst/>
    <dgm:txLinClrLst/>
    <dgm:txFillClrLst/>
    <dgm:txEffectClrLst/>
  </dgm:styleLbl>
  <dgm:styleLbl name="lnNode1">
    <dgm:fillClrLst meth="cycle">
      <a:schemeClr val="accent3">
        <a:shade val="50000"/>
      </a:schemeClr>
      <a:schemeClr val="accent3">
        <a:tint val="55000"/>
      </a:schemeClr>
    </dgm:fillClrLst>
    <dgm:linClrLst meth="repeat">
      <a:schemeClr val="lt1"/>
    </dgm:linClrLst>
    <dgm:effectClrLst/>
    <dgm:txLinClrLst/>
    <dgm:txFillClrLst/>
    <dgm:txEffectClrLst/>
  </dgm:styleLbl>
  <dgm:styleLbl name="vennNode1">
    <dgm:fillClrLst meth="cycle">
      <a:schemeClr val="accent3">
        <a:shade val="80000"/>
        <a:alpha val="50000"/>
      </a:schemeClr>
      <a:schemeClr val="accent3">
        <a:tint val="50000"/>
        <a:alpha val="50000"/>
      </a:schemeClr>
    </dgm:fillClrLst>
    <dgm:linClrLst meth="repeat">
      <a:schemeClr val="lt1"/>
    </dgm:linClrLst>
    <dgm:effectClrLst/>
    <dgm:txLinClrLst/>
    <dgm:txFillClrLst/>
    <dgm:txEffectClrLst/>
  </dgm:styleLbl>
  <dgm:styleLbl name="node2">
    <dgm:fillClrLst>
      <a:schemeClr val="accent3">
        <a:shade val="80000"/>
      </a:schemeClr>
    </dgm:fillClrLst>
    <dgm:linClrLst meth="repeat">
      <a:schemeClr val="lt1"/>
    </dgm:linClrLst>
    <dgm:effectClrLst/>
    <dgm:txLinClrLst/>
    <dgm:txFillClrLst/>
    <dgm:txEffectClrLst/>
  </dgm:styleLbl>
  <dgm:styleLbl name="node3">
    <dgm:fillClrLst>
      <a:schemeClr val="accent3">
        <a:tint val="99000"/>
      </a:schemeClr>
    </dgm:fillClrLst>
    <dgm:linClrLst meth="repeat">
      <a:schemeClr val="lt1"/>
    </dgm:linClrLst>
    <dgm:effectClrLst/>
    <dgm:txLinClrLst/>
    <dgm:txFillClrLst/>
    <dgm:txEffectClrLst/>
  </dgm:styleLbl>
  <dgm:styleLbl name="node4">
    <dgm:fillClrLst>
      <a:schemeClr val="accent3">
        <a:tint val="70000"/>
      </a:schemeClr>
    </dgm:fillClrLst>
    <dgm:linClrLst meth="repeat">
      <a:schemeClr val="lt1"/>
    </dgm:linClrLst>
    <dgm:effectClrLst/>
    <dgm:txLinClrLst/>
    <dgm:txFillClrLst/>
    <dgm:txEffectClrLst/>
  </dgm:styleLbl>
  <dgm:styleLbl name="fgImgPlace1">
    <dgm:fillClrLst>
      <a:schemeClr val="accent3">
        <a:tint val="50000"/>
      </a:schemeClr>
      <a:schemeClr val="accent3">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3">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3">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dgm:txEffectClrLst/>
  </dgm:styleLbl>
  <dgm:styleLbl name="fgSibTrans2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dgm:txEffectClrLst/>
  </dgm:styleLbl>
  <dgm:styleLbl name="bgSibTrans2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dgm:txEffectClrLst/>
  </dgm:styleLbl>
  <dgm:styleLbl name="sibTrans1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accent3">
        <a:shade val="80000"/>
      </a:schemeClr>
    </dgm:fillClrLst>
    <dgm:linClrLst meth="repeat">
      <a:schemeClr val="lt1"/>
    </dgm:linClrLst>
    <dgm:effectClrLst/>
    <dgm:txLinClrLst/>
    <dgm:txFillClrLst/>
    <dgm:txEffectClrLst/>
  </dgm:styleLbl>
  <dgm:styleLbl name="asst1">
    <dgm:fillClrLst meth="repeat">
      <a:schemeClr val="accent3">
        <a:shade val="80000"/>
      </a:schemeClr>
    </dgm:fillClrLst>
    <dgm:linClrLst meth="repeat">
      <a:schemeClr val="lt1"/>
    </dgm:linClrLst>
    <dgm:effectClrLst/>
    <dgm:txLinClrLst/>
    <dgm:txFillClrLst/>
    <dgm:txEffectClrLst/>
  </dgm:styleLbl>
  <dgm:styleLbl name="asst2">
    <dgm:fillClrLst>
      <a:schemeClr val="accent3">
        <a:tint val="90000"/>
      </a:schemeClr>
    </dgm:fillClrLst>
    <dgm:linClrLst meth="repeat">
      <a:schemeClr val="lt1"/>
    </dgm:linClrLst>
    <dgm:effectClrLst/>
    <dgm:txLinClrLst/>
    <dgm:txFillClrLst/>
    <dgm:txEffectClrLst/>
  </dgm:styleLbl>
  <dgm:styleLbl name="asst3">
    <dgm:fillClrLst>
      <a:schemeClr val="accent3">
        <a:tint val="70000"/>
      </a:schemeClr>
    </dgm:fillClrLst>
    <dgm:linClrLst meth="repeat">
      <a:schemeClr val="lt1"/>
    </dgm:linClrLst>
    <dgm:effectClrLst/>
    <dgm:txLinClrLst/>
    <dgm:txFillClrLst/>
    <dgm:txEffectClrLst/>
  </dgm:styleLbl>
  <dgm:styleLbl name="asst4">
    <dgm:fillClrLst>
      <a:schemeClr val="accent3">
        <a:tint val="50000"/>
      </a:schemeClr>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shade val="80000"/>
      </a:schemeClr>
    </dgm:linClrLst>
    <dgm:effectClrLst/>
    <dgm:txLinClrLst/>
    <dgm:txFillClrLst/>
    <dgm:txEffectClrLst/>
  </dgm:styleLbl>
  <dgm:styleLbl name="parChTrans2D2">
    <dgm:fillClrLst meth="repeat">
      <a:schemeClr val="accent3">
        <a:tint val="90000"/>
      </a:schemeClr>
    </dgm:fillClrLst>
    <dgm:linClrLst meth="repeat">
      <a:schemeClr val="accent3">
        <a:tint val="90000"/>
      </a:schemeClr>
    </dgm:linClrLst>
    <dgm:effectClrLst/>
    <dgm:txLinClrLst/>
    <dgm:txFillClrLst/>
    <dgm:txEffectClrLst/>
  </dgm:styleLbl>
  <dgm:styleLbl name="parChTrans2D3">
    <dgm:fillClrLst meth="repeat">
      <a:schemeClr val="accent3">
        <a:tint val="70000"/>
      </a:schemeClr>
    </dgm:fillClrLst>
    <dgm:linClrLst meth="repeat">
      <a:schemeClr val="accent3">
        <a:tint val="70000"/>
      </a:schemeClr>
    </dgm:linClrLst>
    <dgm:effectClrLst/>
    <dgm:txLinClrLst/>
    <dgm:txFillClrLst/>
    <dgm:txEffectClrLst/>
  </dgm:styleLbl>
  <dgm:styleLbl name="parChTrans2D4">
    <dgm:fillClrLst meth="repeat">
      <a:schemeClr val="accent3">
        <a:tint val="50000"/>
      </a:schemeClr>
    </dgm:fillClrLst>
    <dgm:linClrLst meth="repeat">
      <a:schemeClr val="accent3">
        <a:tint val="50000"/>
      </a:schemeClr>
    </dgm:linClrLst>
    <dgm:effectClrLst/>
    <dgm:txLinClrLst/>
    <dgm:txFillClrLst meth="repeat">
      <a:schemeClr val="dk1"/>
    </dgm:txFillClrLst>
    <dgm:txEffectClrLst/>
  </dgm:styleLbl>
  <dgm:styleLbl name="parChTrans1D1">
    <dgm:fillClrLst meth="repeat">
      <a:schemeClr val="accent3">
        <a:shade val="80000"/>
      </a:schemeClr>
    </dgm:fillClrLst>
    <dgm:linClrLst meth="repeat">
      <a:schemeClr val="accent3">
        <a:shade val="80000"/>
      </a:schemeClr>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3">
        <a:tint val="90000"/>
      </a:schemeClr>
    </dgm:linClrLst>
    <dgm:effectClrLst/>
    <dgm:txLinClrLst/>
    <dgm:txFillClrLst meth="repeat">
      <a:schemeClr val="tx1"/>
    </dgm:txFillClrLst>
    <dgm:txEffectClrLst/>
  </dgm:styleLbl>
  <dgm:styleLbl name="parChTrans1D3">
    <dgm:fillClrLst meth="repeat">
      <a:schemeClr val="accent3">
        <a:tint val="70000"/>
      </a:schemeClr>
    </dgm:fillClrLst>
    <dgm:linClrLst meth="repeat">
      <a:schemeClr val="accent3">
        <a:tint val="70000"/>
      </a:schemeClr>
    </dgm:linClrLst>
    <dgm:effectClrLst/>
    <dgm:txLinClrLst/>
    <dgm:txFillClrLst meth="repeat">
      <a:schemeClr val="tx1"/>
    </dgm:txFillClrLst>
    <dgm:txEffectClrLst/>
  </dgm:styleLbl>
  <dgm:styleLbl name="parChTrans1D4">
    <dgm:fillClrLst meth="repeat">
      <a:schemeClr val="accent3">
        <a:tint val="50000"/>
      </a:schemeClr>
    </dgm:fillClrLst>
    <dgm:linClrLst meth="repeat">
      <a:schemeClr val="accent3">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55000"/>
      </a:schemeClr>
    </dgm:fillClrLst>
    <dgm:linClrLst meth="repeat">
      <a:schemeClr val="accent3">
        <a:alpha val="90000"/>
        <a:tint val="55000"/>
      </a:schemeClr>
    </dgm:linClrLst>
    <dgm:effectClrLst/>
    <dgm:txLinClrLst/>
    <dgm:txFillClrLst meth="repeat">
      <a:schemeClr val="dk1"/>
    </dgm:txFillClrLst>
    <dgm:txEffectClrLst/>
  </dgm:styleLbl>
  <dgm:styleLbl name="alignAccFollowNode1">
    <dgm:fillClrLst meth="repeat">
      <a:schemeClr val="accent3">
        <a:alpha val="90000"/>
        <a:tint val="55000"/>
      </a:schemeClr>
    </dgm:fillClrLst>
    <dgm:linClrLst meth="repeat">
      <a:schemeClr val="accent3">
        <a:alpha val="90000"/>
        <a:tint val="55000"/>
      </a:schemeClr>
    </dgm:linClrLst>
    <dgm:effectClrLst/>
    <dgm:txLinClrLst/>
    <dgm:txFillClrLst meth="repeat">
      <a:schemeClr val="dk1"/>
    </dgm:txFillClrLst>
    <dgm:txEffectClrLst/>
  </dgm:styleLbl>
  <dgm:styleLbl name="bgAccFollowNode1">
    <dgm:fillClrLst meth="repeat">
      <a:schemeClr val="accent3">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a:tint val="50000"/>
      </a:schemeClr>
    </dgm:linClrLst>
    <dgm:effectClrLst/>
    <dgm:txLinClrLst/>
    <dgm:txFillClrLst meth="repeat">
      <a:schemeClr val="dk1"/>
    </dgm:txFillClrLst>
    <dgm:txEffectClrLst/>
  </dgm:styleLbl>
  <dgm:styleLbl name="bgShp">
    <dgm:fillClrLst meth="repeat">
      <a:schemeClr val="accent3">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3">
        <a:tint val="50000"/>
        <a:alpha val="55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6.xml><?xml version="1.0" encoding="utf-8"?>
<dgm:colorsDef xmlns:dgm="http://schemas.openxmlformats.org/drawingml/2006/diagram" xmlns:a="http://schemas.openxmlformats.org/drawingml/2006/main" uniqueId="urn:microsoft.com/office/officeart/2005/8/colors/accent3_4">
  <dgm:title val=""/>
  <dgm:desc val=""/>
  <dgm:catLst>
    <dgm:cat type="accent3" pri="11400"/>
  </dgm:catLst>
  <dgm:styleLbl name="node0">
    <dgm:fillClrLst meth="cycle">
      <a:schemeClr val="accent3">
        <a:shade val="60000"/>
      </a:schemeClr>
    </dgm:fillClrLst>
    <dgm:linClrLst meth="repeat">
      <a:schemeClr val="lt1"/>
    </dgm:linClrLst>
    <dgm:effectClrLst/>
    <dgm:txLinClrLst/>
    <dgm:txFillClrLst/>
    <dgm:txEffectClrLst/>
  </dgm:styleLbl>
  <dgm:styleLbl name="node1">
    <dgm:fillClrLst meth="cycle">
      <a:schemeClr val="accent3">
        <a:shade val="50000"/>
      </a:schemeClr>
      <a:schemeClr val="accent3">
        <a:tint val="55000"/>
      </a:schemeClr>
    </dgm:fillClrLst>
    <dgm:linClrLst meth="repeat">
      <a:schemeClr val="lt1"/>
    </dgm:linClrLst>
    <dgm:effectClrLst/>
    <dgm:txLinClrLst/>
    <dgm:txFillClrLst/>
    <dgm:txEffectClrLst/>
  </dgm:styleLbl>
  <dgm:styleLbl name="alignNode1">
    <dgm:fillClrLst meth="cycle">
      <a:schemeClr val="accent3">
        <a:shade val="50000"/>
      </a:schemeClr>
      <a:schemeClr val="accent3">
        <a:tint val="55000"/>
      </a:schemeClr>
    </dgm:fillClrLst>
    <dgm:linClrLst meth="cycle">
      <a:schemeClr val="accent3">
        <a:shade val="50000"/>
      </a:schemeClr>
      <a:schemeClr val="accent3">
        <a:tint val="55000"/>
      </a:schemeClr>
    </dgm:linClrLst>
    <dgm:effectClrLst/>
    <dgm:txLinClrLst/>
    <dgm:txFillClrLst/>
    <dgm:txEffectClrLst/>
  </dgm:styleLbl>
  <dgm:styleLbl name="lnNode1">
    <dgm:fillClrLst meth="cycle">
      <a:schemeClr val="accent3">
        <a:shade val="50000"/>
      </a:schemeClr>
      <a:schemeClr val="accent3">
        <a:tint val="55000"/>
      </a:schemeClr>
    </dgm:fillClrLst>
    <dgm:linClrLst meth="repeat">
      <a:schemeClr val="lt1"/>
    </dgm:linClrLst>
    <dgm:effectClrLst/>
    <dgm:txLinClrLst/>
    <dgm:txFillClrLst/>
    <dgm:txEffectClrLst/>
  </dgm:styleLbl>
  <dgm:styleLbl name="vennNode1">
    <dgm:fillClrLst meth="cycle">
      <a:schemeClr val="accent3">
        <a:shade val="80000"/>
        <a:alpha val="50000"/>
      </a:schemeClr>
      <a:schemeClr val="accent3">
        <a:tint val="50000"/>
        <a:alpha val="50000"/>
      </a:schemeClr>
    </dgm:fillClrLst>
    <dgm:linClrLst meth="repeat">
      <a:schemeClr val="lt1"/>
    </dgm:linClrLst>
    <dgm:effectClrLst/>
    <dgm:txLinClrLst/>
    <dgm:txFillClrLst/>
    <dgm:txEffectClrLst/>
  </dgm:styleLbl>
  <dgm:styleLbl name="node2">
    <dgm:fillClrLst>
      <a:schemeClr val="accent3">
        <a:shade val="80000"/>
      </a:schemeClr>
    </dgm:fillClrLst>
    <dgm:linClrLst meth="repeat">
      <a:schemeClr val="lt1"/>
    </dgm:linClrLst>
    <dgm:effectClrLst/>
    <dgm:txLinClrLst/>
    <dgm:txFillClrLst/>
    <dgm:txEffectClrLst/>
  </dgm:styleLbl>
  <dgm:styleLbl name="node3">
    <dgm:fillClrLst>
      <a:schemeClr val="accent3">
        <a:tint val="99000"/>
      </a:schemeClr>
    </dgm:fillClrLst>
    <dgm:linClrLst meth="repeat">
      <a:schemeClr val="lt1"/>
    </dgm:linClrLst>
    <dgm:effectClrLst/>
    <dgm:txLinClrLst/>
    <dgm:txFillClrLst/>
    <dgm:txEffectClrLst/>
  </dgm:styleLbl>
  <dgm:styleLbl name="node4">
    <dgm:fillClrLst>
      <a:schemeClr val="accent3">
        <a:tint val="70000"/>
      </a:schemeClr>
    </dgm:fillClrLst>
    <dgm:linClrLst meth="repeat">
      <a:schemeClr val="lt1"/>
    </dgm:linClrLst>
    <dgm:effectClrLst/>
    <dgm:txLinClrLst/>
    <dgm:txFillClrLst/>
    <dgm:txEffectClrLst/>
  </dgm:styleLbl>
  <dgm:styleLbl name="fgImgPlace1">
    <dgm:fillClrLst>
      <a:schemeClr val="accent3">
        <a:tint val="50000"/>
      </a:schemeClr>
      <a:schemeClr val="accent3">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3">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3">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dgm:txEffectClrLst/>
  </dgm:styleLbl>
  <dgm:styleLbl name="fgSibTrans2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dgm:txEffectClrLst/>
  </dgm:styleLbl>
  <dgm:styleLbl name="bgSibTrans2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dgm:txEffectClrLst/>
  </dgm:styleLbl>
  <dgm:styleLbl name="sibTrans1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accent3">
        <a:shade val="80000"/>
      </a:schemeClr>
    </dgm:fillClrLst>
    <dgm:linClrLst meth="repeat">
      <a:schemeClr val="lt1"/>
    </dgm:linClrLst>
    <dgm:effectClrLst/>
    <dgm:txLinClrLst/>
    <dgm:txFillClrLst/>
    <dgm:txEffectClrLst/>
  </dgm:styleLbl>
  <dgm:styleLbl name="asst1">
    <dgm:fillClrLst meth="repeat">
      <a:schemeClr val="accent3">
        <a:shade val="80000"/>
      </a:schemeClr>
    </dgm:fillClrLst>
    <dgm:linClrLst meth="repeat">
      <a:schemeClr val="lt1"/>
    </dgm:linClrLst>
    <dgm:effectClrLst/>
    <dgm:txLinClrLst/>
    <dgm:txFillClrLst/>
    <dgm:txEffectClrLst/>
  </dgm:styleLbl>
  <dgm:styleLbl name="asst2">
    <dgm:fillClrLst>
      <a:schemeClr val="accent3">
        <a:tint val="90000"/>
      </a:schemeClr>
    </dgm:fillClrLst>
    <dgm:linClrLst meth="repeat">
      <a:schemeClr val="lt1"/>
    </dgm:linClrLst>
    <dgm:effectClrLst/>
    <dgm:txLinClrLst/>
    <dgm:txFillClrLst/>
    <dgm:txEffectClrLst/>
  </dgm:styleLbl>
  <dgm:styleLbl name="asst3">
    <dgm:fillClrLst>
      <a:schemeClr val="accent3">
        <a:tint val="70000"/>
      </a:schemeClr>
    </dgm:fillClrLst>
    <dgm:linClrLst meth="repeat">
      <a:schemeClr val="lt1"/>
    </dgm:linClrLst>
    <dgm:effectClrLst/>
    <dgm:txLinClrLst/>
    <dgm:txFillClrLst/>
    <dgm:txEffectClrLst/>
  </dgm:styleLbl>
  <dgm:styleLbl name="asst4">
    <dgm:fillClrLst>
      <a:schemeClr val="accent3">
        <a:tint val="50000"/>
      </a:schemeClr>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shade val="80000"/>
      </a:schemeClr>
    </dgm:linClrLst>
    <dgm:effectClrLst/>
    <dgm:txLinClrLst/>
    <dgm:txFillClrLst/>
    <dgm:txEffectClrLst/>
  </dgm:styleLbl>
  <dgm:styleLbl name="parChTrans2D2">
    <dgm:fillClrLst meth="repeat">
      <a:schemeClr val="accent3">
        <a:tint val="90000"/>
      </a:schemeClr>
    </dgm:fillClrLst>
    <dgm:linClrLst meth="repeat">
      <a:schemeClr val="accent3">
        <a:tint val="90000"/>
      </a:schemeClr>
    </dgm:linClrLst>
    <dgm:effectClrLst/>
    <dgm:txLinClrLst/>
    <dgm:txFillClrLst/>
    <dgm:txEffectClrLst/>
  </dgm:styleLbl>
  <dgm:styleLbl name="parChTrans2D3">
    <dgm:fillClrLst meth="repeat">
      <a:schemeClr val="accent3">
        <a:tint val="70000"/>
      </a:schemeClr>
    </dgm:fillClrLst>
    <dgm:linClrLst meth="repeat">
      <a:schemeClr val="accent3">
        <a:tint val="70000"/>
      </a:schemeClr>
    </dgm:linClrLst>
    <dgm:effectClrLst/>
    <dgm:txLinClrLst/>
    <dgm:txFillClrLst/>
    <dgm:txEffectClrLst/>
  </dgm:styleLbl>
  <dgm:styleLbl name="parChTrans2D4">
    <dgm:fillClrLst meth="repeat">
      <a:schemeClr val="accent3">
        <a:tint val="50000"/>
      </a:schemeClr>
    </dgm:fillClrLst>
    <dgm:linClrLst meth="repeat">
      <a:schemeClr val="accent3">
        <a:tint val="50000"/>
      </a:schemeClr>
    </dgm:linClrLst>
    <dgm:effectClrLst/>
    <dgm:txLinClrLst/>
    <dgm:txFillClrLst meth="repeat">
      <a:schemeClr val="dk1"/>
    </dgm:txFillClrLst>
    <dgm:txEffectClrLst/>
  </dgm:styleLbl>
  <dgm:styleLbl name="parChTrans1D1">
    <dgm:fillClrLst meth="repeat">
      <a:schemeClr val="accent3">
        <a:shade val="80000"/>
      </a:schemeClr>
    </dgm:fillClrLst>
    <dgm:linClrLst meth="repeat">
      <a:schemeClr val="accent3">
        <a:shade val="80000"/>
      </a:schemeClr>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3">
        <a:tint val="90000"/>
      </a:schemeClr>
    </dgm:linClrLst>
    <dgm:effectClrLst/>
    <dgm:txLinClrLst/>
    <dgm:txFillClrLst meth="repeat">
      <a:schemeClr val="tx1"/>
    </dgm:txFillClrLst>
    <dgm:txEffectClrLst/>
  </dgm:styleLbl>
  <dgm:styleLbl name="parChTrans1D3">
    <dgm:fillClrLst meth="repeat">
      <a:schemeClr val="accent3">
        <a:tint val="70000"/>
      </a:schemeClr>
    </dgm:fillClrLst>
    <dgm:linClrLst meth="repeat">
      <a:schemeClr val="accent3">
        <a:tint val="70000"/>
      </a:schemeClr>
    </dgm:linClrLst>
    <dgm:effectClrLst/>
    <dgm:txLinClrLst/>
    <dgm:txFillClrLst meth="repeat">
      <a:schemeClr val="tx1"/>
    </dgm:txFillClrLst>
    <dgm:txEffectClrLst/>
  </dgm:styleLbl>
  <dgm:styleLbl name="parChTrans1D4">
    <dgm:fillClrLst meth="repeat">
      <a:schemeClr val="accent3">
        <a:tint val="50000"/>
      </a:schemeClr>
    </dgm:fillClrLst>
    <dgm:linClrLst meth="repeat">
      <a:schemeClr val="accent3">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55000"/>
      </a:schemeClr>
    </dgm:fillClrLst>
    <dgm:linClrLst meth="repeat">
      <a:schemeClr val="accent3">
        <a:alpha val="90000"/>
        <a:tint val="55000"/>
      </a:schemeClr>
    </dgm:linClrLst>
    <dgm:effectClrLst/>
    <dgm:txLinClrLst/>
    <dgm:txFillClrLst meth="repeat">
      <a:schemeClr val="dk1"/>
    </dgm:txFillClrLst>
    <dgm:txEffectClrLst/>
  </dgm:styleLbl>
  <dgm:styleLbl name="alignAccFollowNode1">
    <dgm:fillClrLst meth="repeat">
      <a:schemeClr val="accent3">
        <a:alpha val="90000"/>
        <a:tint val="55000"/>
      </a:schemeClr>
    </dgm:fillClrLst>
    <dgm:linClrLst meth="repeat">
      <a:schemeClr val="accent3">
        <a:alpha val="90000"/>
        <a:tint val="55000"/>
      </a:schemeClr>
    </dgm:linClrLst>
    <dgm:effectClrLst/>
    <dgm:txLinClrLst/>
    <dgm:txFillClrLst meth="repeat">
      <a:schemeClr val="dk1"/>
    </dgm:txFillClrLst>
    <dgm:txEffectClrLst/>
  </dgm:styleLbl>
  <dgm:styleLbl name="bgAccFollowNode1">
    <dgm:fillClrLst meth="repeat">
      <a:schemeClr val="accent3">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a:tint val="50000"/>
      </a:schemeClr>
    </dgm:linClrLst>
    <dgm:effectClrLst/>
    <dgm:txLinClrLst/>
    <dgm:txFillClrLst meth="repeat">
      <a:schemeClr val="dk1"/>
    </dgm:txFillClrLst>
    <dgm:txEffectClrLst/>
  </dgm:styleLbl>
  <dgm:styleLbl name="bgShp">
    <dgm:fillClrLst meth="repeat">
      <a:schemeClr val="accent3">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3">
        <a:tint val="50000"/>
        <a:alpha val="55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7.xml><?xml version="1.0" encoding="utf-8"?>
<dgm:colorsDef xmlns:dgm="http://schemas.openxmlformats.org/drawingml/2006/diagram" xmlns:a="http://schemas.openxmlformats.org/drawingml/2006/main" uniqueId="urn:microsoft.com/office/officeart/2005/8/colors/accent3_4">
  <dgm:title val=""/>
  <dgm:desc val=""/>
  <dgm:catLst>
    <dgm:cat type="accent3" pri="11400"/>
  </dgm:catLst>
  <dgm:styleLbl name="node0">
    <dgm:fillClrLst meth="cycle">
      <a:schemeClr val="accent3">
        <a:shade val="60000"/>
      </a:schemeClr>
    </dgm:fillClrLst>
    <dgm:linClrLst meth="repeat">
      <a:schemeClr val="lt1"/>
    </dgm:linClrLst>
    <dgm:effectClrLst/>
    <dgm:txLinClrLst/>
    <dgm:txFillClrLst/>
    <dgm:txEffectClrLst/>
  </dgm:styleLbl>
  <dgm:styleLbl name="node1">
    <dgm:fillClrLst meth="cycle">
      <a:schemeClr val="accent3">
        <a:shade val="50000"/>
      </a:schemeClr>
      <a:schemeClr val="accent3">
        <a:tint val="55000"/>
      </a:schemeClr>
    </dgm:fillClrLst>
    <dgm:linClrLst meth="repeat">
      <a:schemeClr val="lt1"/>
    </dgm:linClrLst>
    <dgm:effectClrLst/>
    <dgm:txLinClrLst/>
    <dgm:txFillClrLst/>
    <dgm:txEffectClrLst/>
  </dgm:styleLbl>
  <dgm:styleLbl name="alignNode1">
    <dgm:fillClrLst meth="cycle">
      <a:schemeClr val="accent3">
        <a:shade val="50000"/>
      </a:schemeClr>
      <a:schemeClr val="accent3">
        <a:tint val="55000"/>
      </a:schemeClr>
    </dgm:fillClrLst>
    <dgm:linClrLst meth="cycle">
      <a:schemeClr val="accent3">
        <a:shade val="50000"/>
      </a:schemeClr>
      <a:schemeClr val="accent3">
        <a:tint val="55000"/>
      </a:schemeClr>
    </dgm:linClrLst>
    <dgm:effectClrLst/>
    <dgm:txLinClrLst/>
    <dgm:txFillClrLst/>
    <dgm:txEffectClrLst/>
  </dgm:styleLbl>
  <dgm:styleLbl name="lnNode1">
    <dgm:fillClrLst meth="cycle">
      <a:schemeClr val="accent3">
        <a:shade val="50000"/>
      </a:schemeClr>
      <a:schemeClr val="accent3">
        <a:tint val="55000"/>
      </a:schemeClr>
    </dgm:fillClrLst>
    <dgm:linClrLst meth="repeat">
      <a:schemeClr val="lt1"/>
    </dgm:linClrLst>
    <dgm:effectClrLst/>
    <dgm:txLinClrLst/>
    <dgm:txFillClrLst/>
    <dgm:txEffectClrLst/>
  </dgm:styleLbl>
  <dgm:styleLbl name="vennNode1">
    <dgm:fillClrLst meth="cycle">
      <a:schemeClr val="accent3">
        <a:shade val="80000"/>
        <a:alpha val="50000"/>
      </a:schemeClr>
      <a:schemeClr val="accent3">
        <a:tint val="50000"/>
        <a:alpha val="50000"/>
      </a:schemeClr>
    </dgm:fillClrLst>
    <dgm:linClrLst meth="repeat">
      <a:schemeClr val="lt1"/>
    </dgm:linClrLst>
    <dgm:effectClrLst/>
    <dgm:txLinClrLst/>
    <dgm:txFillClrLst/>
    <dgm:txEffectClrLst/>
  </dgm:styleLbl>
  <dgm:styleLbl name="node2">
    <dgm:fillClrLst>
      <a:schemeClr val="accent3">
        <a:shade val="80000"/>
      </a:schemeClr>
    </dgm:fillClrLst>
    <dgm:linClrLst meth="repeat">
      <a:schemeClr val="lt1"/>
    </dgm:linClrLst>
    <dgm:effectClrLst/>
    <dgm:txLinClrLst/>
    <dgm:txFillClrLst/>
    <dgm:txEffectClrLst/>
  </dgm:styleLbl>
  <dgm:styleLbl name="node3">
    <dgm:fillClrLst>
      <a:schemeClr val="accent3">
        <a:tint val="99000"/>
      </a:schemeClr>
    </dgm:fillClrLst>
    <dgm:linClrLst meth="repeat">
      <a:schemeClr val="lt1"/>
    </dgm:linClrLst>
    <dgm:effectClrLst/>
    <dgm:txLinClrLst/>
    <dgm:txFillClrLst/>
    <dgm:txEffectClrLst/>
  </dgm:styleLbl>
  <dgm:styleLbl name="node4">
    <dgm:fillClrLst>
      <a:schemeClr val="accent3">
        <a:tint val="70000"/>
      </a:schemeClr>
    </dgm:fillClrLst>
    <dgm:linClrLst meth="repeat">
      <a:schemeClr val="lt1"/>
    </dgm:linClrLst>
    <dgm:effectClrLst/>
    <dgm:txLinClrLst/>
    <dgm:txFillClrLst/>
    <dgm:txEffectClrLst/>
  </dgm:styleLbl>
  <dgm:styleLbl name="fgImgPlace1">
    <dgm:fillClrLst>
      <a:schemeClr val="accent3">
        <a:tint val="50000"/>
      </a:schemeClr>
      <a:schemeClr val="accent3">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3">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3">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dgm:txEffectClrLst/>
  </dgm:styleLbl>
  <dgm:styleLbl name="fgSibTrans2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dgm:txEffectClrLst/>
  </dgm:styleLbl>
  <dgm:styleLbl name="bgSibTrans2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dgm:txEffectClrLst/>
  </dgm:styleLbl>
  <dgm:styleLbl name="sibTrans1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accent3">
        <a:shade val="80000"/>
      </a:schemeClr>
    </dgm:fillClrLst>
    <dgm:linClrLst meth="repeat">
      <a:schemeClr val="lt1"/>
    </dgm:linClrLst>
    <dgm:effectClrLst/>
    <dgm:txLinClrLst/>
    <dgm:txFillClrLst/>
    <dgm:txEffectClrLst/>
  </dgm:styleLbl>
  <dgm:styleLbl name="asst1">
    <dgm:fillClrLst meth="repeat">
      <a:schemeClr val="accent3">
        <a:shade val="80000"/>
      </a:schemeClr>
    </dgm:fillClrLst>
    <dgm:linClrLst meth="repeat">
      <a:schemeClr val="lt1"/>
    </dgm:linClrLst>
    <dgm:effectClrLst/>
    <dgm:txLinClrLst/>
    <dgm:txFillClrLst/>
    <dgm:txEffectClrLst/>
  </dgm:styleLbl>
  <dgm:styleLbl name="asst2">
    <dgm:fillClrLst>
      <a:schemeClr val="accent3">
        <a:tint val="90000"/>
      </a:schemeClr>
    </dgm:fillClrLst>
    <dgm:linClrLst meth="repeat">
      <a:schemeClr val="lt1"/>
    </dgm:linClrLst>
    <dgm:effectClrLst/>
    <dgm:txLinClrLst/>
    <dgm:txFillClrLst/>
    <dgm:txEffectClrLst/>
  </dgm:styleLbl>
  <dgm:styleLbl name="asst3">
    <dgm:fillClrLst>
      <a:schemeClr val="accent3">
        <a:tint val="70000"/>
      </a:schemeClr>
    </dgm:fillClrLst>
    <dgm:linClrLst meth="repeat">
      <a:schemeClr val="lt1"/>
    </dgm:linClrLst>
    <dgm:effectClrLst/>
    <dgm:txLinClrLst/>
    <dgm:txFillClrLst/>
    <dgm:txEffectClrLst/>
  </dgm:styleLbl>
  <dgm:styleLbl name="asst4">
    <dgm:fillClrLst>
      <a:schemeClr val="accent3">
        <a:tint val="50000"/>
      </a:schemeClr>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shade val="80000"/>
      </a:schemeClr>
    </dgm:linClrLst>
    <dgm:effectClrLst/>
    <dgm:txLinClrLst/>
    <dgm:txFillClrLst/>
    <dgm:txEffectClrLst/>
  </dgm:styleLbl>
  <dgm:styleLbl name="parChTrans2D2">
    <dgm:fillClrLst meth="repeat">
      <a:schemeClr val="accent3">
        <a:tint val="90000"/>
      </a:schemeClr>
    </dgm:fillClrLst>
    <dgm:linClrLst meth="repeat">
      <a:schemeClr val="accent3">
        <a:tint val="90000"/>
      </a:schemeClr>
    </dgm:linClrLst>
    <dgm:effectClrLst/>
    <dgm:txLinClrLst/>
    <dgm:txFillClrLst/>
    <dgm:txEffectClrLst/>
  </dgm:styleLbl>
  <dgm:styleLbl name="parChTrans2D3">
    <dgm:fillClrLst meth="repeat">
      <a:schemeClr val="accent3">
        <a:tint val="70000"/>
      </a:schemeClr>
    </dgm:fillClrLst>
    <dgm:linClrLst meth="repeat">
      <a:schemeClr val="accent3">
        <a:tint val="70000"/>
      </a:schemeClr>
    </dgm:linClrLst>
    <dgm:effectClrLst/>
    <dgm:txLinClrLst/>
    <dgm:txFillClrLst/>
    <dgm:txEffectClrLst/>
  </dgm:styleLbl>
  <dgm:styleLbl name="parChTrans2D4">
    <dgm:fillClrLst meth="repeat">
      <a:schemeClr val="accent3">
        <a:tint val="50000"/>
      </a:schemeClr>
    </dgm:fillClrLst>
    <dgm:linClrLst meth="repeat">
      <a:schemeClr val="accent3">
        <a:tint val="50000"/>
      </a:schemeClr>
    </dgm:linClrLst>
    <dgm:effectClrLst/>
    <dgm:txLinClrLst/>
    <dgm:txFillClrLst meth="repeat">
      <a:schemeClr val="dk1"/>
    </dgm:txFillClrLst>
    <dgm:txEffectClrLst/>
  </dgm:styleLbl>
  <dgm:styleLbl name="parChTrans1D1">
    <dgm:fillClrLst meth="repeat">
      <a:schemeClr val="accent3">
        <a:shade val="80000"/>
      </a:schemeClr>
    </dgm:fillClrLst>
    <dgm:linClrLst meth="repeat">
      <a:schemeClr val="accent3">
        <a:shade val="80000"/>
      </a:schemeClr>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3">
        <a:tint val="90000"/>
      </a:schemeClr>
    </dgm:linClrLst>
    <dgm:effectClrLst/>
    <dgm:txLinClrLst/>
    <dgm:txFillClrLst meth="repeat">
      <a:schemeClr val="tx1"/>
    </dgm:txFillClrLst>
    <dgm:txEffectClrLst/>
  </dgm:styleLbl>
  <dgm:styleLbl name="parChTrans1D3">
    <dgm:fillClrLst meth="repeat">
      <a:schemeClr val="accent3">
        <a:tint val="70000"/>
      </a:schemeClr>
    </dgm:fillClrLst>
    <dgm:linClrLst meth="repeat">
      <a:schemeClr val="accent3">
        <a:tint val="70000"/>
      </a:schemeClr>
    </dgm:linClrLst>
    <dgm:effectClrLst/>
    <dgm:txLinClrLst/>
    <dgm:txFillClrLst meth="repeat">
      <a:schemeClr val="tx1"/>
    </dgm:txFillClrLst>
    <dgm:txEffectClrLst/>
  </dgm:styleLbl>
  <dgm:styleLbl name="parChTrans1D4">
    <dgm:fillClrLst meth="repeat">
      <a:schemeClr val="accent3">
        <a:tint val="50000"/>
      </a:schemeClr>
    </dgm:fillClrLst>
    <dgm:linClrLst meth="repeat">
      <a:schemeClr val="accent3">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55000"/>
      </a:schemeClr>
    </dgm:fillClrLst>
    <dgm:linClrLst meth="repeat">
      <a:schemeClr val="accent3">
        <a:alpha val="90000"/>
        <a:tint val="55000"/>
      </a:schemeClr>
    </dgm:linClrLst>
    <dgm:effectClrLst/>
    <dgm:txLinClrLst/>
    <dgm:txFillClrLst meth="repeat">
      <a:schemeClr val="dk1"/>
    </dgm:txFillClrLst>
    <dgm:txEffectClrLst/>
  </dgm:styleLbl>
  <dgm:styleLbl name="alignAccFollowNode1">
    <dgm:fillClrLst meth="repeat">
      <a:schemeClr val="accent3">
        <a:alpha val="90000"/>
        <a:tint val="55000"/>
      </a:schemeClr>
    </dgm:fillClrLst>
    <dgm:linClrLst meth="repeat">
      <a:schemeClr val="accent3">
        <a:alpha val="90000"/>
        <a:tint val="55000"/>
      </a:schemeClr>
    </dgm:linClrLst>
    <dgm:effectClrLst/>
    <dgm:txLinClrLst/>
    <dgm:txFillClrLst meth="repeat">
      <a:schemeClr val="dk1"/>
    </dgm:txFillClrLst>
    <dgm:txEffectClrLst/>
  </dgm:styleLbl>
  <dgm:styleLbl name="bgAccFollowNode1">
    <dgm:fillClrLst meth="repeat">
      <a:schemeClr val="accent3">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a:tint val="50000"/>
      </a:schemeClr>
    </dgm:linClrLst>
    <dgm:effectClrLst/>
    <dgm:txLinClrLst/>
    <dgm:txFillClrLst meth="repeat">
      <a:schemeClr val="dk1"/>
    </dgm:txFillClrLst>
    <dgm:txEffectClrLst/>
  </dgm:styleLbl>
  <dgm:styleLbl name="bgShp">
    <dgm:fillClrLst meth="repeat">
      <a:schemeClr val="accent3">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3">
        <a:tint val="50000"/>
        <a:alpha val="55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8.xml><?xml version="1.0" encoding="utf-8"?>
<dgm:colorsDef xmlns:dgm="http://schemas.openxmlformats.org/drawingml/2006/diagram" xmlns:a="http://schemas.openxmlformats.org/drawingml/2006/main" uniqueId="urn:microsoft.com/office/officeart/2005/8/colors/accent1_3">
  <dgm:title val=""/>
  <dgm:desc val=""/>
  <dgm:catLst>
    <dgm:cat type="accent1" pri="11300"/>
  </dgm:catLst>
  <dgm:styleLbl name="node0">
    <dgm:fillClrLst meth="repeat">
      <a:schemeClr val="accent1">
        <a:shade val="80000"/>
      </a:schemeClr>
    </dgm:fillClrLst>
    <dgm:linClrLst meth="repeat">
      <a:schemeClr val="lt1"/>
    </dgm:linClrLst>
    <dgm:effectClrLst/>
    <dgm:txLinClrLst/>
    <dgm:txFillClrLst/>
    <dgm:txEffectClrLst/>
  </dgm:styleLbl>
  <dgm:styleLbl name="alignNode1">
    <dgm:fillClrLst>
      <a:schemeClr val="accent1">
        <a:shade val="80000"/>
      </a:schemeClr>
      <a:schemeClr val="accent1">
        <a:tint val="70000"/>
      </a:schemeClr>
    </dgm:fillClrLst>
    <dgm:linClrLst>
      <a:schemeClr val="accent1">
        <a:shade val="80000"/>
      </a:schemeClr>
      <a:schemeClr val="accent1">
        <a:tint val="70000"/>
      </a:schemeClr>
    </dgm:linClrLst>
    <dgm:effectClrLst/>
    <dgm:txLinClrLst/>
    <dgm:txFillClrLst/>
    <dgm:txEffectClrLst/>
  </dgm:styleLbl>
  <dgm:styleLbl name="node1">
    <dgm:fillClrLst>
      <a:schemeClr val="accent1">
        <a:shade val="80000"/>
      </a:schemeClr>
      <a:schemeClr val="accent1">
        <a:tint val="70000"/>
      </a:schemeClr>
    </dgm:fillClrLst>
    <dgm:linClrLst meth="repeat">
      <a:schemeClr val="lt1"/>
    </dgm:linClrLst>
    <dgm:effectClrLst/>
    <dgm:txLinClrLst/>
    <dgm:txFillClrLst/>
    <dgm:txEffectClrLst/>
  </dgm:styleLbl>
  <dgm:styleLbl name="lnNode1">
    <dgm:fillClrLst>
      <a:schemeClr val="accent1">
        <a:shade val="80000"/>
      </a:schemeClr>
      <a:schemeClr val="accent1">
        <a:tint val="7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tint val="70000"/>
        <a:alpha val="50000"/>
      </a:schemeClr>
    </dgm:fillClrLst>
    <dgm:linClrLst meth="repeat">
      <a:schemeClr val="lt1"/>
    </dgm:linClrLst>
    <dgm:effectClrLst/>
    <dgm:txLinClrLst/>
    <dgm:txFillClrLst/>
    <dgm:txEffectClrLst/>
  </dgm:styleLbl>
  <dgm:styleLbl name="node2">
    <dgm:fillClrLst>
      <a:schemeClr val="accent1">
        <a:tint val="99000"/>
      </a:schemeClr>
    </dgm:fillClrLst>
    <dgm:linClrLst meth="repeat">
      <a:schemeClr val="lt1"/>
    </dgm:linClrLst>
    <dgm:effectClrLst/>
    <dgm:txLinClrLst/>
    <dgm:txFillClrLst/>
    <dgm:txEffectClrLst/>
  </dgm:styleLbl>
  <dgm:styleLbl name="node3">
    <dgm:fillClrLst>
      <a:schemeClr val="accent1">
        <a:tint val="80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dgm:txEffectClrLst/>
  </dgm:styleLbl>
  <dgm:styleLbl name="f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b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sibTrans1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9000"/>
      </a:schemeClr>
    </dgm:fillClrLst>
    <dgm:linClrLst meth="repeat">
      <a:schemeClr val="lt1"/>
    </dgm:linClrLst>
    <dgm:effectClrLst/>
    <dgm:txLinClrLst/>
    <dgm:txFillClrLst/>
    <dgm:txEffectClrLst/>
  </dgm:styleLbl>
  <dgm:styleLbl name="asst3">
    <dgm:fillClrLst>
      <a:schemeClr val="accent1">
        <a:tint val="80000"/>
      </a:schemeClr>
    </dgm:fillClrLst>
    <dgm:linClrLst meth="repeat">
      <a:schemeClr val="lt1"/>
    </dgm:linClrLst>
    <dgm:effectClrLst/>
    <dgm:txLinClrLst/>
    <dgm:txFillClrLst/>
    <dgm:txEffectClrLst/>
  </dgm:styleLbl>
  <dgm:styleLbl name="asst4">
    <dgm:fillClrLst>
      <a:schemeClr val="accent1">
        <a:tint val="7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lt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9000"/>
      </a:schemeClr>
    </dgm:fillClrLst>
    <dgm:linClrLst meth="repeat">
      <a:schemeClr val="accent1">
        <a:tint val="99000"/>
      </a:schemeClr>
    </dgm:linClrLst>
    <dgm:effectClrLst/>
    <dgm:txLinClrLst/>
    <dgm:txFillClrLst meth="repeat">
      <a:schemeClr val="tx1"/>
    </dgm:txFillClrLst>
    <dgm:txEffectClrLst/>
  </dgm:styleLbl>
  <dgm:styleLbl name="parChTrans1D3">
    <dgm:fillClrLst meth="repeat">
      <a:schemeClr val="accent1">
        <a:tint val="80000"/>
      </a:schemeClr>
    </dgm:fillClrLst>
    <dgm:linClrLst meth="repeat">
      <a:schemeClr val="accent1">
        <a:tint val="80000"/>
      </a:schemeClr>
    </dgm:linClrLst>
    <dgm:effectClrLst/>
    <dgm:txLinClrLst/>
    <dgm:txFillClrLst meth="repeat">
      <a:schemeClr val="tx1"/>
    </dgm:txFillClrLst>
    <dgm:txEffectClrLst/>
  </dgm:styleLbl>
  <dgm:styleLbl name="parChTrans1D4">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9.xml><?xml version="1.0" encoding="utf-8"?>
<dgm:colorsDef xmlns:dgm="http://schemas.openxmlformats.org/drawingml/2006/diagram" xmlns:a="http://schemas.openxmlformats.org/drawingml/2006/main" uniqueId="urn:microsoft.com/office/officeart/2005/8/colors/accent1_3">
  <dgm:title val=""/>
  <dgm:desc val=""/>
  <dgm:catLst>
    <dgm:cat type="accent1" pri="11300"/>
  </dgm:catLst>
  <dgm:styleLbl name="node0">
    <dgm:fillClrLst meth="repeat">
      <a:schemeClr val="accent1">
        <a:shade val="80000"/>
      </a:schemeClr>
    </dgm:fillClrLst>
    <dgm:linClrLst meth="repeat">
      <a:schemeClr val="lt1"/>
    </dgm:linClrLst>
    <dgm:effectClrLst/>
    <dgm:txLinClrLst/>
    <dgm:txFillClrLst/>
    <dgm:txEffectClrLst/>
  </dgm:styleLbl>
  <dgm:styleLbl name="alignNode1">
    <dgm:fillClrLst>
      <a:schemeClr val="accent1">
        <a:shade val="80000"/>
      </a:schemeClr>
      <a:schemeClr val="accent1">
        <a:tint val="70000"/>
      </a:schemeClr>
    </dgm:fillClrLst>
    <dgm:linClrLst>
      <a:schemeClr val="accent1">
        <a:shade val="80000"/>
      </a:schemeClr>
      <a:schemeClr val="accent1">
        <a:tint val="70000"/>
      </a:schemeClr>
    </dgm:linClrLst>
    <dgm:effectClrLst/>
    <dgm:txLinClrLst/>
    <dgm:txFillClrLst/>
    <dgm:txEffectClrLst/>
  </dgm:styleLbl>
  <dgm:styleLbl name="node1">
    <dgm:fillClrLst>
      <a:schemeClr val="accent1">
        <a:shade val="80000"/>
      </a:schemeClr>
      <a:schemeClr val="accent1">
        <a:tint val="70000"/>
      </a:schemeClr>
    </dgm:fillClrLst>
    <dgm:linClrLst meth="repeat">
      <a:schemeClr val="lt1"/>
    </dgm:linClrLst>
    <dgm:effectClrLst/>
    <dgm:txLinClrLst/>
    <dgm:txFillClrLst/>
    <dgm:txEffectClrLst/>
  </dgm:styleLbl>
  <dgm:styleLbl name="lnNode1">
    <dgm:fillClrLst>
      <a:schemeClr val="accent1">
        <a:shade val="80000"/>
      </a:schemeClr>
      <a:schemeClr val="accent1">
        <a:tint val="7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tint val="70000"/>
        <a:alpha val="50000"/>
      </a:schemeClr>
    </dgm:fillClrLst>
    <dgm:linClrLst meth="repeat">
      <a:schemeClr val="lt1"/>
    </dgm:linClrLst>
    <dgm:effectClrLst/>
    <dgm:txLinClrLst/>
    <dgm:txFillClrLst/>
    <dgm:txEffectClrLst/>
  </dgm:styleLbl>
  <dgm:styleLbl name="node2">
    <dgm:fillClrLst>
      <a:schemeClr val="accent1">
        <a:tint val="99000"/>
      </a:schemeClr>
    </dgm:fillClrLst>
    <dgm:linClrLst meth="repeat">
      <a:schemeClr val="lt1"/>
    </dgm:linClrLst>
    <dgm:effectClrLst/>
    <dgm:txLinClrLst/>
    <dgm:txFillClrLst/>
    <dgm:txEffectClrLst/>
  </dgm:styleLbl>
  <dgm:styleLbl name="node3">
    <dgm:fillClrLst>
      <a:schemeClr val="accent1">
        <a:tint val="80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dgm:txEffectClrLst/>
  </dgm:styleLbl>
  <dgm:styleLbl name="f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b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sibTrans1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9000"/>
      </a:schemeClr>
    </dgm:fillClrLst>
    <dgm:linClrLst meth="repeat">
      <a:schemeClr val="lt1"/>
    </dgm:linClrLst>
    <dgm:effectClrLst/>
    <dgm:txLinClrLst/>
    <dgm:txFillClrLst/>
    <dgm:txEffectClrLst/>
  </dgm:styleLbl>
  <dgm:styleLbl name="asst3">
    <dgm:fillClrLst>
      <a:schemeClr val="accent1">
        <a:tint val="80000"/>
      </a:schemeClr>
    </dgm:fillClrLst>
    <dgm:linClrLst meth="repeat">
      <a:schemeClr val="lt1"/>
    </dgm:linClrLst>
    <dgm:effectClrLst/>
    <dgm:txLinClrLst/>
    <dgm:txFillClrLst/>
    <dgm:txEffectClrLst/>
  </dgm:styleLbl>
  <dgm:styleLbl name="asst4">
    <dgm:fillClrLst>
      <a:schemeClr val="accent1">
        <a:tint val="7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lt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9000"/>
      </a:schemeClr>
    </dgm:fillClrLst>
    <dgm:linClrLst meth="repeat">
      <a:schemeClr val="accent1">
        <a:tint val="99000"/>
      </a:schemeClr>
    </dgm:linClrLst>
    <dgm:effectClrLst/>
    <dgm:txLinClrLst/>
    <dgm:txFillClrLst meth="repeat">
      <a:schemeClr val="tx1"/>
    </dgm:txFillClrLst>
    <dgm:txEffectClrLst/>
  </dgm:styleLbl>
  <dgm:styleLbl name="parChTrans1D3">
    <dgm:fillClrLst meth="repeat">
      <a:schemeClr val="accent1">
        <a:tint val="80000"/>
      </a:schemeClr>
    </dgm:fillClrLst>
    <dgm:linClrLst meth="repeat">
      <a:schemeClr val="accent1">
        <a:tint val="80000"/>
      </a:schemeClr>
    </dgm:linClrLst>
    <dgm:effectClrLst/>
    <dgm:txLinClrLst/>
    <dgm:txFillClrLst meth="repeat">
      <a:schemeClr val="tx1"/>
    </dgm:txFillClrLst>
    <dgm:txEffectClrLst/>
  </dgm:styleLbl>
  <dgm:styleLbl name="parChTrans1D4">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3">
  <dgm:title val=""/>
  <dgm:desc val=""/>
  <dgm:catLst>
    <dgm:cat type="accent1" pri="11300"/>
  </dgm:catLst>
  <dgm:styleLbl name="node0">
    <dgm:fillClrLst meth="repeat">
      <a:schemeClr val="accent1">
        <a:shade val="80000"/>
      </a:schemeClr>
    </dgm:fillClrLst>
    <dgm:linClrLst meth="repeat">
      <a:schemeClr val="lt1"/>
    </dgm:linClrLst>
    <dgm:effectClrLst/>
    <dgm:txLinClrLst/>
    <dgm:txFillClrLst/>
    <dgm:txEffectClrLst/>
  </dgm:styleLbl>
  <dgm:styleLbl name="alignNode1">
    <dgm:fillClrLst>
      <a:schemeClr val="accent1">
        <a:shade val="80000"/>
      </a:schemeClr>
      <a:schemeClr val="accent1">
        <a:tint val="70000"/>
      </a:schemeClr>
    </dgm:fillClrLst>
    <dgm:linClrLst>
      <a:schemeClr val="accent1">
        <a:shade val="80000"/>
      </a:schemeClr>
      <a:schemeClr val="accent1">
        <a:tint val="70000"/>
      </a:schemeClr>
    </dgm:linClrLst>
    <dgm:effectClrLst/>
    <dgm:txLinClrLst/>
    <dgm:txFillClrLst/>
    <dgm:txEffectClrLst/>
  </dgm:styleLbl>
  <dgm:styleLbl name="node1">
    <dgm:fillClrLst>
      <a:schemeClr val="accent1">
        <a:shade val="80000"/>
      </a:schemeClr>
      <a:schemeClr val="accent1">
        <a:tint val="70000"/>
      </a:schemeClr>
    </dgm:fillClrLst>
    <dgm:linClrLst meth="repeat">
      <a:schemeClr val="lt1"/>
    </dgm:linClrLst>
    <dgm:effectClrLst/>
    <dgm:txLinClrLst/>
    <dgm:txFillClrLst/>
    <dgm:txEffectClrLst/>
  </dgm:styleLbl>
  <dgm:styleLbl name="lnNode1">
    <dgm:fillClrLst>
      <a:schemeClr val="accent1">
        <a:shade val="80000"/>
      </a:schemeClr>
      <a:schemeClr val="accent1">
        <a:tint val="7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tint val="70000"/>
        <a:alpha val="50000"/>
      </a:schemeClr>
    </dgm:fillClrLst>
    <dgm:linClrLst meth="repeat">
      <a:schemeClr val="lt1"/>
    </dgm:linClrLst>
    <dgm:effectClrLst/>
    <dgm:txLinClrLst/>
    <dgm:txFillClrLst/>
    <dgm:txEffectClrLst/>
  </dgm:styleLbl>
  <dgm:styleLbl name="node2">
    <dgm:fillClrLst>
      <a:schemeClr val="accent1">
        <a:tint val="99000"/>
      </a:schemeClr>
    </dgm:fillClrLst>
    <dgm:linClrLst meth="repeat">
      <a:schemeClr val="lt1"/>
    </dgm:linClrLst>
    <dgm:effectClrLst/>
    <dgm:txLinClrLst/>
    <dgm:txFillClrLst/>
    <dgm:txEffectClrLst/>
  </dgm:styleLbl>
  <dgm:styleLbl name="node3">
    <dgm:fillClrLst>
      <a:schemeClr val="accent1">
        <a:tint val="80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dgm:txEffectClrLst/>
  </dgm:styleLbl>
  <dgm:styleLbl name="f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b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sibTrans1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9000"/>
      </a:schemeClr>
    </dgm:fillClrLst>
    <dgm:linClrLst meth="repeat">
      <a:schemeClr val="lt1"/>
    </dgm:linClrLst>
    <dgm:effectClrLst/>
    <dgm:txLinClrLst/>
    <dgm:txFillClrLst/>
    <dgm:txEffectClrLst/>
  </dgm:styleLbl>
  <dgm:styleLbl name="asst3">
    <dgm:fillClrLst>
      <a:schemeClr val="accent1">
        <a:tint val="80000"/>
      </a:schemeClr>
    </dgm:fillClrLst>
    <dgm:linClrLst meth="repeat">
      <a:schemeClr val="lt1"/>
    </dgm:linClrLst>
    <dgm:effectClrLst/>
    <dgm:txLinClrLst/>
    <dgm:txFillClrLst/>
    <dgm:txEffectClrLst/>
  </dgm:styleLbl>
  <dgm:styleLbl name="asst4">
    <dgm:fillClrLst>
      <a:schemeClr val="accent1">
        <a:tint val="7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lt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9000"/>
      </a:schemeClr>
    </dgm:fillClrLst>
    <dgm:linClrLst meth="repeat">
      <a:schemeClr val="accent1">
        <a:tint val="99000"/>
      </a:schemeClr>
    </dgm:linClrLst>
    <dgm:effectClrLst/>
    <dgm:txLinClrLst/>
    <dgm:txFillClrLst meth="repeat">
      <a:schemeClr val="tx1"/>
    </dgm:txFillClrLst>
    <dgm:txEffectClrLst/>
  </dgm:styleLbl>
  <dgm:styleLbl name="parChTrans1D3">
    <dgm:fillClrLst meth="repeat">
      <a:schemeClr val="accent1">
        <a:tint val="80000"/>
      </a:schemeClr>
    </dgm:fillClrLst>
    <dgm:linClrLst meth="repeat">
      <a:schemeClr val="accent1">
        <a:tint val="80000"/>
      </a:schemeClr>
    </dgm:linClrLst>
    <dgm:effectClrLst/>
    <dgm:txLinClrLst/>
    <dgm:txFillClrLst meth="repeat">
      <a:schemeClr val="tx1"/>
    </dgm:txFillClrLst>
    <dgm:txEffectClrLst/>
  </dgm:styleLbl>
  <dgm:styleLbl name="parChTrans1D4">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0.xml><?xml version="1.0" encoding="utf-8"?>
<dgm:colorsDef xmlns:dgm="http://schemas.openxmlformats.org/drawingml/2006/diagram" xmlns:a="http://schemas.openxmlformats.org/drawingml/2006/main" uniqueId="urn:microsoft.com/office/officeart/2005/8/colors/accent1_3">
  <dgm:title val=""/>
  <dgm:desc val=""/>
  <dgm:catLst>
    <dgm:cat type="accent1" pri="11300"/>
  </dgm:catLst>
  <dgm:styleLbl name="node0">
    <dgm:fillClrLst meth="repeat">
      <a:schemeClr val="accent1">
        <a:shade val="80000"/>
      </a:schemeClr>
    </dgm:fillClrLst>
    <dgm:linClrLst meth="repeat">
      <a:schemeClr val="lt1"/>
    </dgm:linClrLst>
    <dgm:effectClrLst/>
    <dgm:txLinClrLst/>
    <dgm:txFillClrLst/>
    <dgm:txEffectClrLst/>
  </dgm:styleLbl>
  <dgm:styleLbl name="alignNode1">
    <dgm:fillClrLst>
      <a:schemeClr val="accent1">
        <a:shade val="80000"/>
      </a:schemeClr>
      <a:schemeClr val="accent1">
        <a:tint val="70000"/>
      </a:schemeClr>
    </dgm:fillClrLst>
    <dgm:linClrLst>
      <a:schemeClr val="accent1">
        <a:shade val="80000"/>
      </a:schemeClr>
      <a:schemeClr val="accent1">
        <a:tint val="70000"/>
      </a:schemeClr>
    </dgm:linClrLst>
    <dgm:effectClrLst/>
    <dgm:txLinClrLst/>
    <dgm:txFillClrLst/>
    <dgm:txEffectClrLst/>
  </dgm:styleLbl>
  <dgm:styleLbl name="node1">
    <dgm:fillClrLst>
      <a:schemeClr val="accent1">
        <a:shade val="80000"/>
      </a:schemeClr>
      <a:schemeClr val="accent1">
        <a:tint val="70000"/>
      </a:schemeClr>
    </dgm:fillClrLst>
    <dgm:linClrLst meth="repeat">
      <a:schemeClr val="lt1"/>
    </dgm:linClrLst>
    <dgm:effectClrLst/>
    <dgm:txLinClrLst/>
    <dgm:txFillClrLst/>
    <dgm:txEffectClrLst/>
  </dgm:styleLbl>
  <dgm:styleLbl name="lnNode1">
    <dgm:fillClrLst>
      <a:schemeClr val="accent1">
        <a:shade val="80000"/>
      </a:schemeClr>
      <a:schemeClr val="accent1">
        <a:tint val="7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tint val="70000"/>
        <a:alpha val="50000"/>
      </a:schemeClr>
    </dgm:fillClrLst>
    <dgm:linClrLst meth="repeat">
      <a:schemeClr val="lt1"/>
    </dgm:linClrLst>
    <dgm:effectClrLst/>
    <dgm:txLinClrLst/>
    <dgm:txFillClrLst/>
    <dgm:txEffectClrLst/>
  </dgm:styleLbl>
  <dgm:styleLbl name="node2">
    <dgm:fillClrLst>
      <a:schemeClr val="accent1">
        <a:tint val="99000"/>
      </a:schemeClr>
    </dgm:fillClrLst>
    <dgm:linClrLst meth="repeat">
      <a:schemeClr val="lt1"/>
    </dgm:linClrLst>
    <dgm:effectClrLst/>
    <dgm:txLinClrLst/>
    <dgm:txFillClrLst/>
    <dgm:txEffectClrLst/>
  </dgm:styleLbl>
  <dgm:styleLbl name="node3">
    <dgm:fillClrLst>
      <a:schemeClr val="accent1">
        <a:tint val="80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dgm:txEffectClrLst/>
  </dgm:styleLbl>
  <dgm:styleLbl name="f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b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sibTrans1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9000"/>
      </a:schemeClr>
    </dgm:fillClrLst>
    <dgm:linClrLst meth="repeat">
      <a:schemeClr val="lt1"/>
    </dgm:linClrLst>
    <dgm:effectClrLst/>
    <dgm:txLinClrLst/>
    <dgm:txFillClrLst/>
    <dgm:txEffectClrLst/>
  </dgm:styleLbl>
  <dgm:styleLbl name="asst3">
    <dgm:fillClrLst>
      <a:schemeClr val="accent1">
        <a:tint val="80000"/>
      </a:schemeClr>
    </dgm:fillClrLst>
    <dgm:linClrLst meth="repeat">
      <a:schemeClr val="lt1"/>
    </dgm:linClrLst>
    <dgm:effectClrLst/>
    <dgm:txLinClrLst/>
    <dgm:txFillClrLst/>
    <dgm:txEffectClrLst/>
  </dgm:styleLbl>
  <dgm:styleLbl name="asst4">
    <dgm:fillClrLst>
      <a:schemeClr val="accent1">
        <a:tint val="7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lt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9000"/>
      </a:schemeClr>
    </dgm:fillClrLst>
    <dgm:linClrLst meth="repeat">
      <a:schemeClr val="accent1">
        <a:tint val="99000"/>
      </a:schemeClr>
    </dgm:linClrLst>
    <dgm:effectClrLst/>
    <dgm:txLinClrLst/>
    <dgm:txFillClrLst meth="repeat">
      <a:schemeClr val="tx1"/>
    </dgm:txFillClrLst>
    <dgm:txEffectClrLst/>
  </dgm:styleLbl>
  <dgm:styleLbl name="parChTrans1D3">
    <dgm:fillClrLst meth="repeat">
      <a:schemeClr val="accent1">
        <a:tint val="80000"/>
      </a:schemeClr>
    </dgm:fillClrLst>
    <dgm:linClrLst meth="repeat">
      <a:schemeClr val="accent1">
        <a:tint val="80000"/>
      </a:schemeClr>
    </dgm:linClrLst>
    <dgm:effectClrLst/>
    <dgm:txLinClrLst/>
    <dgm:txFillClrLst meth="repeat">
      <a:schemeClr val="tx1"/>
    </dgm:txFillClrLst>
    <dgm:txEffectClrLst/>
  </dgm:styleLbl>
  <dgm:styleLbl name="parChTrans1D4">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4_4">
  <dgm:title val=""/>
  <dgm:desc val=""/>
  <dgm:catLst>
    <dgm:cat type="accent4" pri="11400"/>
  </dgm:catLst>
  <dgm:styleLbl name="node0">
    <dgm:fillClrLst meth="cycle">
      <a:schemeClr val="accent4">
        <a:shade val="60000"/>
      </a:schemeClr>
    </dgm:fillClrLst>
    <dgm:linClrLst meth="repeat">
      <a:schemeClr val="lt1"/>
    </dgm:linClrLst>
    <dgm:effectClrLst/>
    <dgm:txLinClrLst/>
    <dgm:txFillClrLst/>
    <dgm:txEffectClrLst/>
  </dgm:styleLbl>
  <dgm:styleLbl name="node1">
    <dgm:fillClrLst meth="cycle">
      <a:schemeClr val="accent4">
        <a:shade val="50000"/>
      </a:schemeClr>
      <a:schemeClr val="accent4">
        <a:tint val="55000"/>
      </a:schemeClr>
    </dgm:fillClrLst>
    <dgm:linClrLst meth="repeat">
      <a:schemeClr val="lt1"/>
    </dgm:linClrLst>
    <dgm:effectClrLst/>
    <dgm:txLinClrLst/>
    <dgm:txFillClrLst/>
    <dgm:txEffectClrLst/>
  </dgm:styleLbl>
  <dgm:styleLbl name="alignNode1">
    <dgm:fillClrLst meth="cycle">
      <a:schemeClr val="accent4">
        <a:shade val="50000"/>
      </a:schemeClr>
      <a:schemeClr val="accent4">
        <a:tint val="55000"/>
      </a:schemeClr>
    </dgm:fillClrLst>
    <dgm:linClrLst meth="cycle">
      <a:schemeClr val="accent4">
        <a:shade val="50000"/>
      </a:schemeClr>
      <a:schemeClr val="accent4">
        <a:tint val="55000"/>
      </a:schemeClr>
    </dgm:linClrLst>
    <dgm:effectClrLst/>
    <dgm:txLinClrLst/>
    <dgm:txFillClrLst/>
    <dgm:txEffectClrLst/>
  </dgm:styleLbl>
  <dgm:styleLbl name="lnNode1">
    <dgm:fillClrLst meth="cycle">
      <a:schemeClr val="accent4">
        <a:shade val="50000"/>
      </a:schemeClr>
      <a:schemeClr val="accent4">
        <a:tint val="55000"/>
      </a:schemeClr>
    </dgm:fillClrLst>
    <dgm:linClrLst meth="repeat">
      <a:schemeClr val="lt1"/>
    </dgm:linClrLst>
    <dgm:effectClrLst/>
    <dgm:txLinClrLst/>
    <dgm:txFillClrLst/>
    <dgm:txEffectClrLst/>
  </dgm:styleLbl>
  <dgm:styleLbl name="vennNode1">
    <dgm:fillClrLst meth="cycle">
      <a:schemeClr val="accent4">
        <a:shade val="80000"/>
        <a:alpha val="50000"/>
      </a:schemeClr>
      <a:schemeClr val="accent4">
        <a:tint val="50000"/>
        <a:alpha val="50000"/>
      </a:schemeClr>
    </dgm:fillClrLst>
    <dgm:linClrLst meth="repeat">
      <a:schemeClr val="lt1"/>
    </dgm:linClrLst>
    <dgm:effectClrLst/>
    <dgm:txLinClrLst/>
    <dgm:txFillClrLst/>
    <dgm:txEffectClrLst/>
  </dgm:styleLbl>
  <dgm:styleLbl name="node2">
    <dgm:fillClrLst>
      <a:schemeClr val="accent4">
        <a:shade val="80000"/>
      </a:schemeClr>
    </dgm:fillClrLst>
    <dgm:linClrLst meth="repeat">
      <a:schemeClr val="lt1"/>
    </dgm:linClrLst>
    <dgm:effectClrLst/>
    <dgm:txLinClrLst/>
    <dgm:txFillClrLst/>
    <dgm:txEffectClrLst/>
  </dgm:styleLbl>
  <dgm:styleLbl name="node3">
    <dgm:fillClrLst>
      <a:schemeClr val="accent4">
        <a:tint val="99000"/>
      </a:schemeClr>
    </dgm:fillClrLst>
    <dgm:linClrLst meth="repeat">
      <a:schemeClr val="lt1"/>
    </dgm:linClrLst>
    <dgm:effectClrLst/>
    <dgm:txLinClrLst/>
    <dgm:txFillClrLst/>
    <dgm:txEffectClrLst/>
  </dgm:styleLbl>
  <dgm:styleLbl name="node4">
    <dgm:fillClrLst>
      <a:schemeClr val="accent4">
        <a:tint val="70000"/>
      </a:schemeClr>
    </dgm:fillClrLst>
    <dgm:linClrLst meth="repeat">
      <a:schemeClr val="lt1"/>
    </dgm:linClrLst>
    <dgm:effectClrLst/>
    <dgm:txLinClrLst/>
    <dgm:txFillClrLst/>
    <dgm:txEffectClrLst/>
  </dgm:styleLbl>
  <dgm:styleLbl name="fgImgPlace1">
    <dgm:fillClrLst>
      <a:schemeClr val="accent4">
        <a:tint val="50000"/>
      </a:schemeClr>
      <a:schemeClr val="accent4">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4">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4">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4">
        <a:shade val="90000"/>
      </a:schemeClr>
      <a:schemeClr val="accent4">
        <a:tint val="50000"/>
      </a:schemeClr>
    </dgm:fillClrLst>
    <dgm:linClrLst meth="cycle">
      <a:schemeClr val="accent4">
        <a:shade val="90000"/>
      </a:schemeClr>
      <a:schemeClr val="accent4">
        <a:tint val="50000"/>
      </a:schemeClr>
    </dgm:linClrLst>
    <dgm:effectClrLst/>
    <dgm:txLinClrLst/>
    <dgm:txFillClrLst/>
    <dgm:txEffectClrLst/>
  </dgm:styleLbl>
  <dgm:styleLbl name="fgSibTrans2D1">
    <dgm:fillClrLst meth="cycle">
      <a:schemeClr val="accent4">
        <a:shade val="90000"/>
      </a:schemeClr>
      <a:schemeClr val="accent4">
        <a:tint val="50000"/>
      </a:schemeClr>
    </dgm:fillClrLst>
    <dgm:linClrLst meth="cycle">
      <a:schemeClr val="accent4">
        <a:shade val="90000"/>
      </a:schemeClr>
      <a:schemeClr val="accent4">
        <a:tint val="50000"/>
      </a:schemeClr>
    </dgm:linClrLst>
    <dgm:effectClrLst/>
    <dgm:txLinClrLst/>
    <dgm:txFillClrLst/>
    <dgm:txEffectClrLst/>
  </dgm:styleLbl>
  <dgm:styleLbl name="bgSibTrans2D1">
    <dgm:fillClrLst meth="cycle">
      <a:schemeClr val="accent4">
        <a:shade val="90000"/>
      </a:schemeClr>
      <a:schemeClr val="accent4">
        <a:tint val="50000"/>
      </a:schemeClr>
    </dgm:fillClrLst>
    <dgm:linClrLst meth="cycle">
      <a:schemeClr val="accent4">
        <a:shade val="90000"/>
      </a:schemeClr>
      <a:schemeClr val="accent4">
        <a:tint val="50000"/>
      </a:schemeClr>
    </dgm:linClrLst>
    <dgm:effectClrLst/>
    <dgm:txLinClrLst/>
    <dgm:txFillClrLst/>
    <dgm:txEffectClrLst/>
  </dgm:styleLbl>
  <dgm:styleLbl name="sibTrans1D1">
    <dgm:fillClrLst meth="cycle">
      <a:schemeClr val="accent4">
        <a:shade val="90000"/>
      </a:schemeClr>
      <a:schemeClr val="accent4">
        <a:tint val="50000"/>
      </a:schemeClr>
    </dgm:fillClrLst>
    <dgm:linClrLst meth="cycle">
      <a:schemeClr val="accent4">
        <a:shade val="90000"/>
      </a:schemeClr>
      <a:schemeClr val="accent4">
        <a:tint val="50000"/>
      </a:schemeClr>
    </dgm:linClrLst>
    <dgm:effectClrLst/>
    <dgm:txLinClrLst/>
    <dgm:txFillClrLst meth="repeat">
      <a:schemeClr val="tx1"/>
    </dgm:txFillClrLst>
    <dgm:txEffectClrLst/>
  </dgm:styleLbl>
  <dgm:styleLbl name="callout">
    <dgm:fillClrLst meth="repeat">
      <a:schemeClr val="accent4"/>
    </dgm:fillClrLst>
    <dgm:linClrLst meth="repeat">
      <a:schemeClr val="accent4"/>
    </dgm:linClrLst>
    <dgm:effectClrLst/>
    <dgm:txLinClrLst/>
    <dgm:txFillClrLst meth="repeat">
      <a:schemeClr val="tx1"/>
    </dgm:txFillClrLst>
    <dgm:txEffectClrLst/>
  </dgm:styleLbl>
  <dgm:styleLbl name="asst0">
    <dgm:fillClrLst meth="repeat">
      <a:schemeClr val="accent4">
        <a:shade val="80000"/>
      </a:schemeClr>
    </dgm:fillClrLst>
    <dgm:linClrLst meth="repeat">
      <a:schemeClr val="lt1"/>
    </dgm:linClrLst>
    <dgm:effectClrLst/>
    <dgm:txLinClrLst/>
    <dgm:txFillClrLst/>
    <dgm:txEffectClrLst/>
  </dgm:styleLbl>
  <dgm:styleLbl name="asst1">
    <dgm:fillClrLst meth="repeat">
      <a:schemeClr val="accent4">
        <a:shade val="80000"/>
      </a:schemeClr>
    </dgm:fillClrLst>
    <dgm:linClrLst meth="repeat">
      <a:schemeClr val="lt1"/>
    </dgm:linClrLst>
    <dgm:effectClrLst/>
    <dgm:txLinClrLst/>
    <dgm:txFillClrLst/>
    <dgm:txEffectClrLst/>
  </dgm:styleLbl>
  <dgm:styleLbl name="asst2">
    <dgm:fillClrLst>
      <a:schemeClr val="accent4">
        <a:tint val="90000"/>
      </a:schemeClr>
    </dgm:fillClrLst>
    <dgm:linClrLst meth="repeat">
      <a:schemeClr val="lt1"/>
    </dgm:linClrLst>
    <dgm:effectClrLst/>
    <dgm:txLinClrLst/>
    <dgm:txFillClrLst/>
    <dgm:txEffectClrLst/>
  </dgm:styleLbl>
  <dgm:styleLbl name="asst3">
    <dgm:fillClrLst>
      <a:schemeClr val="accent4">
        <a:tint val="70000"/>
      </a:schemeClr>
    </dgm:fillClrLst>
    <dgm:linClrLst meth="repeat">
      <a:schemeClr val="lt1"/>
    </dgm:linClrLst>
    <dgm:effectClrLst/>
    <dgm:txLinClrLst/>
    <dgm:txFillClrLst/>
    <dgm:txEffectClrLst/>
  </dgm:styleLbl>
  <dgm:styleLbl name="asst4">
    <dgm:fillClrLst>
      <a:schemeClr val="accent4">
        <a:tint val="50000"/>
      </a:schemeClr>
    </dgm:fillClrLst>
    <dgm:linClrLst meth="repeat">
      <a:schemeClr val="lt1"/>
    </dgm:linClrLst>
    <dgm:effectClrLst/>
    <dgm:txLinClrLst/>
    <dgm:txFillClrLst/>
    <dgm:txEffectClrLst/>
  </dgm:styleLbl>
  <dgm:styleLbl name="parChTrans2D1">
    <dgm:fillClrLst meth="repeat">
      <a:schemeClr val="accent4">
        <a:tint val="60000"/>
      </a:schemeClr>
    </dgm:fillClrLst>
    <dgm:linClrLst meth="repeat">
      <a:schemeClr val="accent4">
        <a:shade val="80000"/>
      </a:schemeClr>
    </dgm:linClrLst>
    <dgm:effectClrLst/>
    <dgm:txLinClrLst/>
    <dgm:txFillClrLst/>
    <dgm:txEffectClrLst/>
  </dgm:styleLbl>
  <dgm:styleLbl name="parChTrans2D2">
    <dgm:fillClrLst meth="repeat">
      <a:schemeClr val="accent4">
        <a:tint val="90000"/>
      </a:schemeClr>
    </dgm:fillClrLst>
    <dgm:linClrLst meth="repeat">
      <a:schemeClr val="accent4">
        <a:tint val="90000"/>
      </a:schemeClr>
    </dgm:linClrLst>
    <dgm:effectClrLst/>
    <dgm:txLinClrLst/>
    <dgm:txFillClrLst/>
    <dgm:txEffectClrLst/>
  </dgm:styleLbl>
  <dgm:styleLbl name="parChTrans2D3">
    <dgm:fillClrLst meth="repeat">
      <a:schemeClr val="accent4">
        <a:tint val="70000"/>
      </a:schemeClr>
    </dgm:fillClrLst>
    <dgm:linClrLst meth="repeat">
      <a:schemeClr val="accent4">
        <a:tint val="70000"/>
      </a:schemeClr>
    </dgm:linClrLst>
    <dgm:effectClrLst/>
    <dgm:txLinClrLst/>
    <dgm:txFillClrLst/>
    <dgm:txEffectClrLst/>
  </dgm:styleLbl>
  <dgm:styleLbl name="parChTrans2D4">
    <dgm:fillClrLst meth="repeat">
      <a:schemeClr val="accent4">
        <a:tint val="50000"/>
      </a:schemeClr>
    </dgm:fillClrLst>
    <dgm:linClrLst meth="repeat">
      <a:schemeClr val="accent4">
        <a:tint val="50000"/>
      </a:schemeClr>
    </dgm:linClrLst>
    <dgm:effectClrLst/>
    <dgm:txLinClrLst/>
    <dgm:txFillClrLst meth="repeat">
      <a:schemeClr val="dk1"/>
    </dgm:txFillClrLst>
    <dgm:txEffectClrLst/>
  </dgm:styleLbl>
  <dgm:styleLbl name="parChTrans1D1">
    <dgm:fillClrLst meth="repeat">
      <a:schemeClr val="accent4">
        <a:shade val="80000"/>
      </a:schemeClr>
    </dgm:fillClrLst>
    <dgm:linClrLst meth="repeat">
      <a:schemeClr val="accent4">
        <a:shade val="80000"/>
      </a:schemeClr>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4">
        <a:tint val="90000"/>
      </a:schemeClr>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4">
        <a:tint val="70000"/>
      </a:schemeClr>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4">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4">
        <a:shade val="50000"/>
      </a:schemeClr>
      <a:schemeClr val="accent4">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4">
        <a:shade val="50000"/>
      </a:schemeClr>
      <a:schemeClr val="accent4">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4">
        <a:shade val="50000"/>
      </a:schemeClr>
      <a:schemeClr val="accent4">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4">
        <a:shade val="50000"/>
      </a:schemeClr>
      <a:schemeClr val="accent4">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4">
        <a:shade val="50000"/>
      </a:schemeClr>
      <a:schemeClr val="accent4">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meth="repeat">
      <a:schemeClr val="accent4">
        <a:alpha val="90000"/>
        <a:tint val="55000"/>
      </a:schemeClr>
    </dgm:fillClrLst>
    <dgm:linClrLst meth="repeat">
      <a:schemeClr val="accent4">
        <a:alpha val="90000"/>
        <a:tint val="55000"/>
      </a:schemeClr>
    </dgm:linClrLst>
    <dgm:effectClrLst/>
    <dgm:txLinClrLst/>
    <dgm:txFillClrLst meth="repeat">
      <a:schemeClr val="dk1"/>
    </dgm:txFillClrLst>
    <dgm:txEffectClrLst/>
  </dgm:styleLbl>
  <dgm:styleLbl name="alignAccFollowNode1">
    <dgm:fillClrLst meth="repeat">
      <a:schemeClr val="accent4">
        <a:alpha val="90000"/>
        <a:tint val="55000"/>
      </a:schemeClr>
    </dgm:fillClrLst>
    <dgm:linClrLst meth="repeat">
      <a:schemeClr val="accent4">
        <a:alpha val="90000"/>
        <a:tint val="55000"/>
      </a:schemeClr>
    </dgm:linClrLst>
    <dgm:effectClrLst/>
    <dgm:txLinClrLst/>
    <dgm:txFillClrLst meth="repeat">
      <a:schemeClr val="dk1"/>
    </dgm:txFillClrLst>
    <dgm:txEffectClrLst/>
  </dgm:styleLbl>
  <dgm:styleLbl name="bgAccFollowNode1">
    <dgm:fillClrLst meth="repeat">
      <a:schemeClr val="accent4">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4">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4">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4">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4">
        <a:tint val="50000"/>
      </a:schemeClr>
    </dgm:linClrLst>
    <dgm:effectClrLst/>
    <dgm:txLinClrLst/>
    <dgm:txFillClrLst meth="repeat">
      <a:schemeClr val="dk1"/>
    </dgm:txFillClrLst>
    <dgm:txEffectClrLst/>
  </dgm:styleLbl>
  <dgm:styleLbl name="bgShp">
    <dgm:fillClrLst meth="repeat">
      <a:schemeClr val="accent4">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55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4_4">
  <dgm:title val=""/>
  <dgm:desc val=""/>
  <dgm:catLst>
    <dgm:cat type="accent4" pri="11400"/>
  </dgm:catLst>
  <dgm:styleLbl name="node0">
    <dgm:fillClrLst meth="cycle">
      <a:schemeClr val="accent4">
        <a:shade val="60000"/>
      </a:schemeClr>
    </dgm:fillClrLst>
    <dgm:linClrLst meth="repeat">
      <a:schemeClr val="lt1"/>
    </dgm:linClrLst>
    <dgm:effectClrLst/>
    <dgm:txLinClrLst/>
    <dgm:txFillClrLst/>
    <dgm:txEffectClrLst/>
  </dgm:styleLbl>
  <dgm:styleLbl name="node1">
    <dgm:fillClrLst meth="cycle">
      <a:schemeClr val="accent4">
        <a:shade val="50000"/>
      </a:schemeClr>
      <a:schemeClr val="accent4">
        <a:tint val="55000"/>
      </a:schemeClr>
    </dgm:fillClrLst>
    <dgm:linClrLst meth="repeat">
      <a:schemeClr val="lt1"/>
    </dgm:linClrLst>
    <dgm:effectClrLst/>
    <dgm:txLinClrLst/>
    <dgm:txFillClrLst/>
    <dgm:txEffectClrLst/>
  </dgm:styleLbl>
  <dgm:styleLbl name="alignNode1">
    <dgm:fillClrLst meth="cycle">
      <a:schemeClr val="accent4">
        <a:shade val="50000"/>
      </a:schemeClr>
      <a:schemeClr val="accent4">
        <a:tint val="55000"/>
      </a:schemeClr>
    </dgm:fillClrLst>
    <dgm:linClrLst meth="cycle">
      <a:schemeClr val="accent4">
        <a:shade val="50000"/>
      </a:schemeClr>
      <a:schemeClr val="accent4">
        <a:tint val="55000"/>
      </a:schemeClr>
    </dgm:linClrLst>
    <dgm:effectClrLst/>
    <dgm:txLinClrLst/>
    <dgm:txFillClrLst/>
    <dgm:txEffectClrLst/>
  </dgm:styleLbl>
  <dgm:styleLbl name="lnNode1">
    <dgm:fillClrLst meth="cycle">
      <a:schemeClr val="accent4">
        <a:shade val="50000"/>
      </a:schemeClr>
      <a:schemeClr val="accent4">
        <a:tint val="55000"/>
      </a:schemeClr>
    </dgm:fillClrLst>
    <dgm:linClrLst meth="repeat">
      <a:schemeClr val="lt1"/>
    </dgm:linClrLst>
    <dgm:effectClrLst/>
    <dgm:txLinClrLst/>
    <dgm:txFillClrLst/>
    <dgm:txEffectClrLst/>
  </dgm:styleLbl>
  <dgm:styleLbl name="vennNode1">
    <dgm:fillClrLst meth="cycle">
      <a:schemeClr val="accent4">
        <a:shade val="80000"/>
        <a:alpha val="50000"/>
      </a:schemeClr>
      <a:schemeClr val="accent4">
        <a:tint val="50000"/>
        <a:alpha val="50000"/>
      </a:schemeClr>
    </dgm:fillClrLst>
    <dgm:linClrLst meth="repeat">
      <a:schemeClr val="lt1"/>
    </dgm:linClrLst>
    <dgm:effectClrLst/>
    <dgm:txLinClrLst/>
    <dgm:txFillClrLst/>
    <dgm:txEffectClrLst/>
  </dgm:styleLbl>
  <dgm:styleLbl name="node2">
    <dgm:fillClrLst>
      <a:schemeClr val="accent4">
        <a:shade val="80000"/>
      </a:schemeClr>
    </dgm:fillClrLst>
    <dgm:linClrLst meth="repeat">
      <a:schemeClr val="lt1"/>
    </dgm:linClrLst>
    <dgm:effectClrLst/>
    <dgm:txLinClrLst/>
    <dgm:txFillClrLst/>
    <dgm:txEffectClrLst/>
  </dgm:styleLbl>
  <dgm:styleLbl name="node3">
    <dgm:fillClrLst>
      <a:schemeClr val="accent4">
        <a:tint val="99000"/>
      </a:schemeClr>
    </dgm:fillClrLst>
    <dgm:linClrLst meth="repeat">
      <a:schemeClr val="lt1"/>
    </dgm:linClrLst>
    <dgm:effectClrLst/>
    <dgm:txLinClrLst/>
    <dgm:txFillClrLst/>
    <dgm:txEffectClrLst/>
  </dgm:styleLbl>
  <dgm:styleLbl name="node4">
    <dgm:fillClrLst>
      <a:schemeClr val="accent4">
        <a:tint val="70000"/>
      </a:schemeClr>
    </dgm:fillClrLst>
    <dgm:linClrLst meth="repeat">
      <a:schemeClr val="lt1"/>
    </dgm:linClrLst>
    <dgm:effectClrLst/>
    <dgm:txLinClrLst/>
    <dgm:txFillClrLst/>
    <dgm:txEffectClrLst/>
  </dgm:styleLbl>
  <dgm:styleLbl name="fgImgPlace1">
    <dgm:fillClrLst>
      <a:schemeClr val="accent4">
        <a:tint val="50000"/>
      </a:schemeClr>
      <a:schemeClr val="accent4">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4">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4">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4">
        <a:shade val="90000"/>
      </a:schemeClr>
      <a:schemeClr val="accent4">
        <a:tint val="50000"/>
      </a:schemeClr>
    </dgm:fillClrLst>
    <dgm:linClrLst meth="cycle">
      <a:schemeClr val="accent4">
        <a:shade val="90000"/>
      </a:schemeClr>
      <a:schemeClr val="accent4">
        <a:tint val="50000"/>
      </a:schemeClr>
    </dgm:linClrLst>
    <dgm:effectClrLst/>
    <dgm:txLinClrLst/>
    <dgm:txFillClrLst/>
    <dgm:txEffectClrLst/>
  </dgm:styleLbl>
  <dgm:styleLbl name="fgSibTrans2D1">
    <dgm:fillClrLst meth="cycle">
      <a:schemeClr val="accent4">
        <a:shade val="90000"/>
      </a:schemeClr>
      <a:schemeClr val="accent4">
        <a:tint val="50000"/>
      </a:schemeClr>
    </dgm:fillClrLst>
    <dgm:linClrLst meth="cycle">
      <a:schemeClr val="accent4">
        <a:shade val="90000"/>
      </a:schemeClr>
      <a:schemeClr val="accent4">
        <a:tint val="50000"/>
      </a:schemeClr>
    </dgm:linClrLst>
    <dgm:effectClrLst/>
    <dgm:txLinClrLst/>
    <dgm:txFillClrLst/>
    <dgm:txEffectClrLst/>
  </dgm:styleLbl>
  <dgm:styleLbl name="bgSibTrans2D1">
    <dgm:fillClrLst meth="cycle">
      <a:schemeClr val="accent4">
        <a:shade val="90000"/>
      </a:schemeClr>
      <a:schemeClr val="accent4">
        <a:tint val="50000"/>
      </a:schemeClr>
    </dgm:fillClrLst>
    <dgm:linClrLst meth="cycle">
      <a:schemeClr val="accent4">
        <a:shade val="90000"/>
      </a:schemeClr>
      <a:schemeClr val="accent4">
        <a:tint val="50000"/>
      </a:schemeClr>
    </dgm:linClrLst>
    <dgm:effectClrLst/>
    <dgm:txLinClrLst/>
    <dgm:txFillClrLst/>
    <dgm:txEffectClrLst/>
  </dgm:styleLbl>
  <dgm:styleLbl name="sibTrans1D1">
    <dgm:fillClrLst meth="cycle">
      <a:schemeClr val="accent4">
        <a:shade val="90000"/>
      </a:schemeClr>
      <a:schemeClr val="accent4">
        <a:tint val="50000"/>
      </a:schemeClr>
    </dgm:fillClrLst>
    <dgm:linClrLst meth="cycle">
      <a:schemeClr val="accent4">
        <a:shade val="90000"/>
      </a:schemeClr>
      <a:schemeClr val="accent4">
        <a:tint val="50000"/>
      </a:schemeClr>
    </dgm:linClrLst>
    <dgm:effectClrLst/>
    <dgm:txLinClrLst/>
    <dgm:txFillClrLst meth="repeat">
      <a:schemeClr val="tx1"/>
    </dgm:txFillClrLst>
    <dgm:txEffectClrLst/>
  </dgm:styleLbl>
  <dgm:styleLbl name="callout">
    <dgm:fillClrLst meth="repeat">
      <a:schemeClr val="accent4"/>
    </dgm:fillClrLst>
    <dgm:linClrLst meth="repeat">
      <a:schemeClr val="accent4"/>
    </dgm:linClrLst>
    <dgm:effectClrLst/>
    <dgm:txLinClrLst/>
    <dgm:txFillClrLst meth="repeat">
      <a:schemeClr val="tx1"/>
    </dgm:txFillClrLst>
    <dgm:txEffectClrLst/>
  </dgm:styleLbl>
  <dgm:styleLbl name="asst0">
    <dgm:fillClrLst meth="repeat">
      <a:schemeClr val="accent4">
        <a:shade val="80000"/>
      </a:schemeClr>
    </dgm:fillClrLst>
    <dgm:linClrLst meth="repeat">
      <a:schemeClr val="lt1"/>
    </dgm:linClrLst>
    <dgm:effectClrLst/>
    <dgm:txLinClrLst/>
    <dgm:txFillClrLst/>
    <dgm:txEffectClrLst/>
  </dgm:styleLbl>
  <dgm:styleLbl name="asst1">
    <dgm:fillClrLst meth="repeat">
      <a:schemeClr val="accent4">
        <a:shade val="80000"/>
      </a:schemeClr>
    </dgm:fillClrLst>
    <dgm:linClrLst meth="repeat">
      <a:schemeClr val="lt1"/>
    </dgm:linClrLst>
    <dgm:effectClrLst/>
    <dgm:txLinClrLst/>
    <dgm:txFillClrLst/>
    <dgm:txEffectClrLst/>
  </dgm:styleLbl>
  <dgm:styleLbl name="asst2">
    <dgm:fillClrLst>
      <a:schemeClr val="accent4">
        <a:tint val="90000"/>
      </a:schemeClr>
    </dgm:fillClrLst>
    <dgm:linClrLst meth="repeat">
      <a:schemeClr val="lt1"/>
    </dgm:linClrLst>
    <dgm:effectClrLst/>
    <dgm:txLinClrLst/>
    <dgm:txFillClrLst/>
    <dgm:txEffectClrLst/>
  </dgm:styleLbl>
  <dgm:styleLbl name="asst3">
    <dgm:fillClrLst>
      <a:schemeClr val="accent4">
        <a:tint val="70000"/>
      </a:schemeClr>
    </dgm:fillClrLst>
    <dgm:linClrLst meth="repeat">
      <a:schemeClr val="lt1"/>
    </dgm:linClrLst>
    <dgm:effectClrLst/>
    <dgm:txLinClrLst/>
    <dgm:txFillClrLst/>
    <dgm:txEffectClrLst/>
  </dgm:styleLbl>
  <dgm:styleLbl name="asst4">
    <dgm:fillClrLst>
      <a:schemeClr val="accent4">
        <a:tint val="50000"/>
      </a:schemeClr>
    </dgm:fillClrLst>
    <dgm:linClrLst meth="repeat">
      <a:schemeClr val="lt1"/>
    </dgm:linClrLst>
    <dgm:effectClrLst/>
    <dgm:txLinClrLst/>
    <dgm:txFillClrLst/>
    <dgm:txEffectClrLst/>
  </dgm:styleLbl>
  <dgm:styleLbl name="parChTrans2D1">
    <dgm:fillClrLst meth="repeat">
      <a:schemeClr val="accent4">
        <a:tint val="60000"/>
      </a:schemeClr>
    </dgm:fillClrLst>
    <dgm:linClrLst meth="repeat">
      <a:schemeClr val="accent4">
        <a:shade val="80000"/>
      </a:schemeClr>
    </dgm:linClrLst>
    <dgm:effectClrLst/>
    <dgm:txLinClrLst/>
    <dgm:txFillClrLst/>
    <dgm:txEffectClrLst/>
  </dgm:styleLbl>
  <dgm:styleLbl name="parChTrans2D2">
    <dgm:fillClrLst meth="repeat">
      <a:schemeClr val="accent4">
        <a:tint val="90000"/>
      </a:schemeClr>
    </dgm:fillClrLst>
    <dgm:linClrLst meth="repeat">
      <a:schemeClr val="accent4">
        <a:tint val="90000"/>
      </a:schemeClr>
    </dgm:linClrLst>
    <dgm:effectClrLst/>
    <dgm:txLinClrLst/>
    <dgm:txFillClrLst/>
    <dgm:txEffectClrLst/>
  </dgm:styleLbl>
  <dgm:styleLbl name="parChTrans2D3">
    <dgm:fillClrLst meth="repeat">
      <a:schemeClr val="accent4">
        <a:tint val="70000"/>
      </a:schemeClr>
    </dgm:fillClrLst>
    <dgm:linClrLst meth="repeat">
      <a:schemeClr val="accent4">
        <a:tint val="70000"/>
      </a:schemeClr>
    </dgm:linClrLst>
    <dgm:effectClrLst/>
    <dgm:txLinClrLst/>
    <dgm:txFillClrLst/>
    <dgm:txEffectClrLst/>
  </dgm:styleLbl>
  <dgm:styleLbl name="parChTrans2D4">
    <dgm:fillClrLst meth="repeat">
      <a:schemeClr val="accent4">
        <a:tint val="50000"/>
      </a:schemeClr>
    </dgm:fillClrLst>
    <dgm:linClrLst meth="repeat">
      <a:schemeClr val="accent4">
        <a:tint val="50000"/>
      </a:schemeClr>
    </dgm:linClrLst>
    <dgm:effectClrLst/>
    <dgm:txLinClrLst/>
    <dgm:txFillClrLst meth="repeat">
      <a:schemeClr val="dk1"/>
    </dgm:txFillClrLst>
    <dgm:txEffectClrLst/>
  </dgm:styleLbl>
  <dgm:styleLbl name="parChTrans1D1">
    <dgm:fillClrLst meth="repeat">
      <a:schemeClr val="accent4">
        <a:shade val="80000"/>
      </a:schemeClr>
    </dgm:fillClrLst>
    <dgm:linClrLst meth="repeat">
      <a:schemeClr val="accent4">
        <a:shade val="80000"/>
      </a:schemeClr>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4">
        <a:tint val="90000"/>
      </a:schemeClr>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4">
        <a:tint val="70000"/>
      </a:schemeClr>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4">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4">
        <a:shade val="50000"/>
      </a:schemeClr>
      <a:schemeClr val="accent4">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4">
        <a:shade val="50000"/>
      </a:schemeClr>
      <a:schemeClr val="accent4">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4">
        <a:shade val="50000"/>
      </a:schemeClr>
      <a:schemeClr val="accent4">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4">
        <a:shade val="50000"/>
      </a:schemeClr>
      <a:schemeClr val="accent4">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4">
        <a:shade val="50000"/>
      </a:schemeClr>
      <a:schemeClr val="accent4">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meth="repeat">
      <a:schemeClr val="accent4">
        <a:alpha val="90000"/>
        <a:tint val="55000"/>
      </a:schemeClr>
    </dgm:fillClrLst>
    <dgm:linClrLst meth="repeat">
      <a:schemeClr val="accent4">
        <a:alpha val="90000"/>
        <a:tint val="55000"/>
      </a:schemeClr>
    </dgm:linClrLst>
    <dgm:effectClrLst/>
    <dgm:txLinClrLst/>
    <dgm:txFillClrLst meth="repeat">
      <a:schemeClr val="dk1"/>
    </dgm:txFillClrLst>
    <dgm:txEffectClrLst/>
  </dgm:styleLbl>
  <dgm:styleLbl name="alignAccFollowNode1">
    <dgm:fillClrLst meth="repeat">
      <a:schemeClr val="accent4">
        <a:alpha val="90000"/>
        <a:tint val="55000"/>
      </a:schemeClr>
    </dgm:fillClrLst>
    <dgm:linClrLst meth="repeat">
      <a:schemeClr val="accent4">
        <a:alpha val="90000"/>
        <a:tint val="55000"/>
      </a:schemeClr>
    </dgm:linClrLst>
    <dgm:effectClrLst/>
    <dgm:txLinClrLst/>
    <dgm:txFillClrLst meth="repeat">
      <a:schemeClr val="dk1"/>
    </dgm:txFillClrLst>
    <dgm:txEffectClrLst/>
  </dgm:styleLbl>
  <dgm:styleLbl name="bgAccFollowNode1">
    <dgm:fillClrLst meth="repeat">
      <a:schemeClr val="accent4">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4">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4">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4">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4">
        <a:tint val="50000"/>
      </a:schemeClr>
    </dgm:linClrLst>
    <dgm:effectClrLst/>
    <dgm:txLinClrLst/>
    <dgm:txFillClrLst meth="repeat">
      <a:schemeClr val="dk1"/>
    </dgm:txFillClrLst>
    <dgm:txEffectClrLst/>
  </dgm:styleLbl>
  <dgm:styleLbl name="bgShp">
    <dgm:fillClrLst meth="repeat">
      <a:schemeClr val="accent4">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55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E9B1FFA-D732-4A1F-96B8-CE1BBE7481F4}" type="doc">
      <dgm:prSet loTypeId="urn:microsoft.com/office/officeart/2016/7/layout/BasicLinearProcessNumbered" loCatId="process" qsTypeId="urn:microsoft.com/office/officeart/2005/8/quickstyle/simple1" qsCatId="simple" csTypeId="urn:microsoft.com/office/officeart/2005/8/colors/colorful1" csCatId="colorful" phldr="1"/>
      <dgm:spPr/>
      <dgm:t>
        <a:bodyPr/>
        <a:lstStyle/>
        <a:p>
          <a:endParaRPr lang="en-US"/>
        </a:p>
      </dgm:t>
    </dgm:pt>
    <dgm:pt modelId="{14CD3A1D-16F6-4CD8-BBFE-B9BF2678A370}">
      <dgm:prSet/>
      <dgm:spPr/>
      <dgm:t>
        <a:bodyPr/>
        <a:lstStyle/>
        <a:p>
          <a:r>
            <a:rPr lang="el-GR" b="1" i="0" baseline="0" dirty="0"/>
            <a:t>Εύχρηστη και φιλική προς το χρήστη διεπαφή</a:t>
          </a:r>
          <a:r>
            <a:rPr lang="el-GR" b="0" i="0" baseline="0" dirty="0"/>
            <a:t>.</a:t>
          </a:r>
          <a:endParaRPr lang="en-US" dirty="0"/>
        </a:p>
      </dgm:t>
    </dgm:pt>
    <dgm:pt modelId="{A9788B3A-B1BC-4C72-85F3-E7E5210A20DD}" type="parTrans" cxnId="{9E78362B-2948-40DC-961F-5408CA61A949}">
      <dgm:prSet/>
      <dgm:spPr/>
      <dgm:t>
        <a:bodyPr/>
        <a:lstStyle/>
        <a:p>
          <a:endParaRPr lang="en-US"/>
        </a:p>
      </dgm:t>
    </dgm:pt>
    <dgm:pt modelId="{95B8B5D1-0C53-47E0-8508-A5D1006E49D8}" type="sibTrans" cxnId="{9E78362B-2948-40DC-961F-5408CA61A949}">
      <dgm:prSet phldrT="1" phldr="0"/>
      <dgm:spPr/>
      <dgm:t>
        <a:bodyPr/>
        <a:lstStyle/>
        <a:p>
          <a:r>
            <a:rPr lang="en-US"/>
            <a:t>1</a:t>
          </a:r>
        </a:p>
      </dgm:t>
    </dgm:pt>
    <dgm:pt modelId="{D728F520-8218-494E-9BCD-77C1C4D45AFE}">
      <dgm:prSet/>
      <dgm:spPr/>
      <dgm:t>
        <a:bodyPr/>
        <a:lstStyle/>
        <a:p>
          <a:r>
            <a:rPr lang="el-GR" b="1" i="0" baseline="0" dirty="0"/>
            <a:t>Απλότητα στον σχεδιασμό</a:t>
          </a:r>
          <a:r>
            <a:rPr lang="el-GR" b="0" i="0" baseline="0" dirty="0"/>
            <a:t> για εύκολη πλοήγηση.</a:t>
          </a:r>
          <a:endParaRPr lang="en-US" dirty="0"/>
        </a:p>
      </dgm:t>
    </dgm:pt>
    <dgm:pt modelId="{3C998DB2-199B-4B76-A771-F27F11E65CAA}" type="parTrans" cxnId="{BBB100F6-CC4E-4BA8-89F4-4A905440A8AA}">
      <dgm:prSet/>
      <dgm:spPr/>
      <dgm:t>
        <a:bodyPr/>
        <a:lstStyle/>
        <a:p>
          <a:endParaRPr lang="en-US"/>
        </a:p>
      </dgm:t>
    </dgm:pt>
    <dgm:pt modelId="{EE8C172F-7863-44B5-A240-9290B16EE95B}" type="sibTrans" cxnId="{BBB100F6-CC4E-4BA8-89F4-4A905440A8AA}">
      <dgm:prSet phldrT="2" phldr="0"/>
      <dgm:spPr/>
      <dgm:t>
        <a:bodyPr/>
        <a:lstStyle/>
        <a:p>
          <a:r>
            <a:rPr lang="en-US"/>
            <a:t>2</a:t>
          </a:r>
        </a:p>
      </dgm:t>
    </dgm:pt>
    <dgm:pt modelId="{23A69B85-A407-4E92-9D0D-7CDD6D62664B}">
      <dgm:prSet/>
      <dgm:spPr/>
      <dgm:t>
        <a:bodyPr/>
        <a:lstStyle/>
        <a:p>
          <a:r>
            <a:rPr lang="el-GR" b="0" i="0" baseline="0" dirty="0"/>
            <a:t>Δυνατότητα </a:t>
          </a:r>
          <a:r>
            <a:rPr lang="el-GR" b="1" i="0" baseline="0" dirty="0"/>
            <a:t>γρήγορης επιλογής δωματίου</a:t>
          </a:r>
          <a:r>
            <a:rPr lang="el-GR" b="0" i="0" baseline="0" dirty="0"/>
            <a:t> χωρίς περιττές διαδικασίες. </a:t>
          </a:r>
          <a:endParaRPr lang="en-US" dirty="0"/>
        </a:p>
      </dgm:t>
    </dgm:pt>
    <dgm:pt modelId="{869096B1-CB79-4522-8631-CB2404184FA1}" type="parTrans" cxnId="{5D1CA0D4-8796-49C7-BCD2-0A31F4A62EE4}">
      <dgm:prSet/>
      <dgm:spPr/>
      <dgm:t>
        <a:bodyPr/>
        <a:lstStyle/>
        <a:p>
          <a:endParaRPr lang="en-US"/>
        </a:p>
      </dgm:t>
    </dgm:pt>
    <dgm:pt modelId="{7D4360EC-173F-4BB5-817E-8B8314435384}" type="sibTrans" cxnId="{5D1CA0D4-8796-49C7-BCD2-0A31F4A62EE4}">
      <dgm:prSet phldrT="3" phldr="0"/>
      <dgm:spPr/>
      <dgm:t>
        <a:bodyPr/>
        <a:lstStyle/>
        <a:p>
          <a:r>
            <a:rPr lang="en-US"/>
            <a:t>3</a:t>
          </a:r>
        </a:p>
      </dgm:t>
    </dgm:pt>
    <dgm:pt modelId="{C3B1CB04-718D-4FB3-8E4A-8B5E9580F4D7}">
      <dgm:prSet/>
      <dgm:spPr/>
      <dgm:t>
        <a:bodyPr/>
        <a:lstStyle/>
        <a:p>
          <a:r>
            <a:rPr lang="el-GR" b="1" i="0" baseline="0" dirty="0"/>
            <a:t>Ταχύτητα και άνεση</a:t>
          </a:r>
          <a:r>
            <a:rPr lang="el-GR" b="0" i="0" baseline="0" dirty="0"/>
            <a:t> στην ολοκλήρωση της κράτησης. </a:t>
          </a:r>
          <a:endParaRPr lang="en-US" dirty="0"/>
        </a:p>
      </dgm:t>
    </dgm:pt>
    <dgm:pt modelId="{9FC93DA2-7791-4F85-8F69-852FAA7C9DEE}" type="parTrans" cxnId="{D971D4D1-44CB-465D-B80B-059908AD6253}">
      <dgm:prSet/>
      <dgm:spPr/>
      <dgm:t>
        <a:bodyPr/>
        <a:lstStyle/>
        <a:p>
          <a:endParaRPr lang="en-US"/>
        </a:p>
      </dgm:t>
    </dgm:pt>
    <dgm:pt modelId="{A291004F-BBCD-4520-8495-C13688BC2549}" type="sibTrans" cxnId="{D971D4D1-44CB-465D-B80B-059908AD6253}">
      <dgm:prSet phldrT="4" phldr="0"/>
      <dgm:spPr/>
      <dgm:t>
        <a:bodyPr/>
        <a:lstStyle/>
        <a:p>
          <a:r>
            <a:rPr lang="en-US"/>
            <a:t>4</a:t>
          </a:r>
        </a:p>
      </dgm:t>
    </dgm:pt>
    <dgm:pt modelId="{D36E5412-63E7-432C-9D1F-6675F5C11721}" type="pres">
      <dgm:prSet presAssocID="{0E9B1FFA-D732-4A1F-96B8-CE1BBE7481F4}" presName="Name0" presStyleCnt="0">
        <dgm:presLayoutVars>
          <dgm:animLvl val="lvl"/>
          <dgm:resizeHandles val="exact"/>
        </dgm:presLayoutVars>
      </dgm:prSet>
      <dgm:spPr/>
    </dgm:pt>
    <dgm:pt modelId="{05EBEAC3-01EB-4E5A-9859-07A1764F5B42}" type="pres">
      <dgm:prSet presAssocID="{14CD3A1D-16F6-4CD8-BBFE-B9BF2678A370}" presName="compositeNode" presStyleCnt="0">
        <dgm:presLayoutVars>
          <dgm:bulletEnabled val="1"/>
        </dgm:presLayoutVars>
      </dgm:prSet>
      <dgm:spPr/>
    </dgm:pt>
    <dgm:pt modelId="{E0AF2D90-DDFD-4E6B-A1E1-B78F6D8E39EC}" type="pres">
      <dgm:prSet presAssocID="{14CD3A1D-16F6-4CD8-BBFE-B9BF2678A370}" presName="bgRect" presStyleLbl="bgAccFollowNode1" presStyleIdx="0" presStyleCnt="4"/>
      <dgm:spPr/>
    </dgm:pt>
    <dgm:pt modelId="{DD621B50-99F9-4736-B22F-B9DE908533C1}" type="pres">
      <dgm:prSet presAssocID="{95B8B5D1-0C53-47E0-8508-A5D1006E49D8}" presName="sibTransNodeCircle" presStyleLbl="alignNode1" presStyleIdx="0" presStyleCnt="8">
        <dgm:presLayoutVars>
          <dgm:chMax val="0"/>
          <dgm:bulletEnabled/>
        </dgm:presLayoutVars>
      </dgm:prSet>
      <dgm:spPr/>
    </dgm:pt>
    <dgm:pt modelId="{0A3E6E5A-9069-4D17-B1FC-1DF226A50A23}" type="pres">
      <dgm:prSet presAssocID="{14CD3A1D-16F6-4CD8-BBFE-B9BF2678A370}" presName="bottomLine" presStyleLbl="alignNode1" presStyleIdx="1" presStyleCnt="8">
        <dgm:presLayoutVars/>
      </dgm:prSet>
      <dgm:spPr/>
    </dgm:pt>
    <dgm:pt modelId="{C016E1A6-1B33-4284-85DE-1B0E6DB79777}" type="pres">
      <dgm:prSet presAssocID="{14CD3A1D-16F6-4CD8-BBFE-B9BF2678A370}" presName="nodeText" presStyleLbl="bgAccFollowNode1" presStyleIdx="0" presStyleCnt="4">
        <dgm:presLayoutVars>
          <dgm:bulletEnabled val="1"/>
        </dgm:presLayoutVars>
      </dgm:prSet>
      <dgm:spPr/>
    </dgm:pt>
    <dgm:pt modelId="{64AF26FC-889A-4F03-9C0E-98DFF841940C}" type="pres">
      <dgm:prSet presAssocID="{95B8B5D1-0C53-47E0-8508-A5D1006E49D8}" presName="sibTrans" presStyleCnt="0"/>
      <dgm:spPr/>
    </dgm:pt>
    <dgm:pt modelId="{45441F68-9102-4FD8-87F9-42BA88A74FB5}" type="pres">
      <dgm:prSet presAssocID="{D728F520-8218-494E-9BCD-77C1C4D45AFE}" presName="compositeNode" presStyleCnt="0">
        <dgm:presLayoutVars>
          <dgm:bulletEnabled val="1"/>
        </dgm:presLayoutVars>
      </dgm:prSet>
      <dgm:spPr/>
    </dgm:pt>
    <dgm:pt modelId="{ACAAF3E9-23FA-4C52-A26C-156FB52E76A3}" type="pres">
      <dgm:prSet presAssocID="{D728F520-8218-494E-9BCD-77C1C4D45AFE}" presName="bgRect" presStyleLbl="bgAccFollowNode1" presStyleIdx="1" presStyleCnt="4"/>
      <dgm:spPr/>
    </dgm:pt>
    <dgm:pt modelId="{DD771A86-D71A-4CE2-9448-0057C6619945}" type="pres">
      <dgm:prSet presAssocID="{EE8C172F-7863-44B5-A240-9290B16EE95B}" presName="sibTransNodeCircle" presStyleLbl="alignNode1" presStyleIdx="2" presStyleCnt="8">
        <dgm:presLayoutVars>
          <dgm:chMax val="0"/>
          <dgm:bulletEnabled/>
        </dgm:presLayoutVars>
      </dgm:prSet>
      <dgm:spPr/>
    </dgm:pt>
    <dgm:pt modelId="{1B5EF855-96FB-4414-8F67-56A8AC12E050}" type="pres">
      <dgm:prSet presAssocID="{D728F520-8218-494E-9BCD-77C1C4D45AFE}" presName="bottomLine" presStyleLbl="alignNode1" presStyleIdx="3" presStyleCnt="8">
        <dgm:presLayoutVars/>
      </dgm:prSet>
      <dgm:spPr/>
    </dgm:pt>
    <dgm:pt modelId="{CD5E6FAB-B0B6-4C76-9B79-3B1DE19B854D}" type="pres">
      <dgm:prSet presAssocID="{D728F520-8218-494E-9BCD-77C1C4D45AFE}" presName="nodeText" presStyleLbl="bgAccFollowNode1" presStyleIdx="1" presStyleCnt="4">
        <dgm:presLayoutVars>
          <dgm:bulletEnabled val="1"/>
        </dgm:presLayoutVars>
      </dgm:prSet>
      <dgm:spPr/>
    </dgm:pt>
    <dgm:pt modelId="{2DCC9CA9-3228-4C54-BCD6-03759AFCEB8B}" type="pres">
      <dgm:prSet presAssocID="{EE8C172F-7863-44B5-A240-9290B16EE95B}" presName="sibTrans" presStyleCnt="0"/>
      <dgm:spPr/>
    </dgm:pt>
    <dgm:pt modelId="{33B6F690-36DD-4E94-B7E3-33519F60657A}" type="pres">
      <dgm:prSet presAssocID="{23A69B85-A407-4E92-9D0D-7CDD6D62664B}" presName="compositeNode" presStyleCnt="0">
        <dgm:presLayoutVars>
          <dgm:bulletEnabled val="1"/>
        </dgm:presLayoutVars>
      </dgm:prSet>
      <dgm:spPr/>
    </dgm:pt>
    <dgm:pt modelId="{F33A6897-2ADC-4823-A6ED-37CE58549860}" type="pres">
      <dgm:prSet presAssocID="{23A69B85-A407-4E92-9D0D-7CDD6D62664B}" presName="bgRect" presStyleLbl="bgAccFollowNode1" presStyleIdx="2" presStyleCnt="4"/>
      <dgm:spPr/>
    </dgm:pt>
    <dgm:pt modelId="{75039501-EBD9-41B1-A238-B5970A05BC03}" type="pres">
      <dgm:prSet presAssocID="{7D4360EC-173F-4BB5-817E-8B8314435384}" presName="sibTransNodeCircle" presStyleLbl="alignNode1" presStyleIdx="4" presStyleCnt="8">
        <dgm:presLayoutVars>
          <dgm:chMax val="0"/>
          <dgm:bulletEnabled/>
        </dgm:presLayoutVars>
      </dgm:prSet>
      <dgm:spPr/>
    </dgm:pt>
    <dgm:pt modelId="{525AD862-5775-497A-9A72-38C5861947BE}" type="pres">
      <dgm:prSet presAssocID="{23A69B85-A407-4E92-9D0D-7CDD6D62664B}" presName="bottomLine" presStyleLbl="alignNode1" presStyleIdx="5" presStyleCnt="8">
        <dgm:presLayoutVars/>
      </dgm:prSet>
      <dgm:spPr/>
    </dgm:pt>
    <dgm:pt modelId="{BDAEAF2B-448F-4F9E-BEA4-EF0D2B140EF4}" type="pres">
      <dgm:prSet presAssocID="{23A69B85-A407-4E92-9D0D-7CDD6D62664B}" presName="nodeText" presStyleLbl="bgAccFollowNode1" presStyleIdx="2" presStyleCnt="4">
        <dgm:presLayoutVars>
          <dgm:bulletEnabled val="1"/>
        </dgm:presLayoutVars>
      </dgm:prSet>
      <dgm:spPr/>
    </dgm:pt>
    <dgm:pt modelId="{9DB4F8A2-5536-4F88-AFAE-20F0050CC937}" type="pres">
      <dgm:prSet presAssocID="{7D4360EC-173F-4BB5-817E-8B8314435384}" presName="sibTrans" presStyleCnt="0"/>
      <dgm:spPr/>
    </dgm:pt>
    <dgm:pt modelId="{D6012485-6E1C-4BF1-BA50-57BADA96CA0C}" type="pres">
      <dgm:prSet presAssocID="{C3B1CB04-718D-4FB3-8E4A-8B5E9580F4D7}" presName="compositeNode" presStyleCnt="0">
        <dgm:presLayoutVars>
          <dgm:bulletEnabled val="1"/>
        </dgm:presLayoutVars>
      </dgm:prSet>
      <dgm:spPr/>
    </dgm:pt>
    <dgm:pt modelId="{3A452E51-FE0A-4B96-8D8E-835971F29406}" type="pres">
      <dgm:prSet presAssocID="{C3B1CB04-718D-4FB3-8E4A-8B5E9580F4D7}" presName="bgRect" presStyleLbl="bgAccFollowNode1" presStyleIdx="3" presStyleCnt="4"/>
      <dgm:spPr/>
    </dgm:pt>
    <dgm:pt modelId="{A871D7D2-1664-43AD-88C8-13910E85BF6F}" type="pres">
      <dgm:prSet presAssocID="{A291004F-BBCD-4520-8495-C13688BC2549}" presName="sibTransNodeCircle" presStyleLbl="alignNode1" presStyleIdx="6" presStyleCnt="8">
        <dgm:presLayoutVars>
          <dgm:chMax val="0"/>
          <dgm:bulletEnabled/>
        </dgm:presLayoutVars>
      </dgm:prSet>
      <dgm:spPr/>
    </dgm:pt>
    <dgm:pt modelId="{4B1AAE06-773F-4529-BBA2-0F7C183E5F90}" type="pres">
      <dgm:prSet presAssocID="{C3B1CB04-718D-4FB3-8E4A-8B5E9580F4D7}" presName="bottomLine" presStyleLbl="alignNode1" presStyleIdx="7" presStyleCnt="8">
        <dgm:presLayoutVars/>
      </dgm:prSet>
      <dgm:spPr/>
    </dgm:pt>
    <dgm:pt modelId="{641D435A-AA9A-4755-9CDF-10C9C91E7AC6}" type="pres">
      <dgm:prSet presAssocID="{C3B1CB04-718D-4FB3-8E4A-8B5E9580F4D7}" presName="nodeText" presStyleLbl="bgAccFollowNode1" presStyleIdx="3" presStyleCnt="4">
        <dgm:presLayoutVars>
          <dgm:bulletEnabled val="1"/>
        </dgm:presLayoutVars>
      </dgm:prSet>
      <dgm:spPr/>
    </dgm:pt>
  </dgm:ptLst>
  <dgm:cxnLst>
    <dgm:cxn modelId="{19B4E819-5797-4B39-99E1-79099447A499}" type="presOf" srcId="{C3B1CB04-718D-4FB3-8E4A-8B5E9580F4D7}" destId="{641D435A-AA9A-4755-9CDF-10C9C91E7AC6}" srcOrd="1" destOrd="0" presId="urn:microsoft.com/office/officeart/2016/7/layout/BasicLinearProcessNumbered"/>
    <dgm:cxn modelId="{694CFC1D-03CF-48F6-97D2-88ACCE015709}" type="presOf" srcId="{0E9B1FFA-D732-4A1F-96B8-CE1BBE7481F4}" destId="{D36E5412-63E7-432C-9D1F-6675F5C11721}" srcOrd="0" destOrd="0" presId="urn:microsoft.com/office/officeart/2016/7/layout/BasicLinearProcessNumbered"/>
    <dgm:cxn modelId="{9E78362B-2948-40DC-961F-5408CA61A949}" srcId="{0E9B1FFA-D732-4A1F-96B8-CE1BBE7481F4}" destId="{14CD3A1D-16F6-4CD8-BBFE-B9BF2678A370}" srcOrd="0" destOrd="0" parTransId="{A9788B3A-B1BC-4C72-85F3-E7E5210A20DD}" sibTransId="{95B8B5D1-0C53-47E0-8508-A5D1006E49D8}"/>
    <dgm:cxn modelId="{8A8DF02C-C570-47B1-80D0-FAE00F2A9A5D}" type="presOf" srcId="{A291004F-BBCD-4520-8495-C13688BC2549}" destId="{A871D7D2-1664-43AD-88C8-13910E85BF6F}" srcOrd="0" destOrd="0" presId="urn:microsoft.com/office/officeart/2016/7/layout/BasicLinearProcessNumbered"/>
    <dgm:cxn modelId="{9D3DBE61-3412-47C7-9C71-09119AD07551}" type="presOf" srcId="{EE8C172F-7863-44B5-A240-9290B16EE95B}" destId="{DD771A86-D71A-4CE2-9448-0057C6619945}" srcOrd="0" destOrd="0" presId="urn:microsoft.com/office/officeart/2016/7/layout/BasicLinearProcessNumbered"/>
    <dgm:cxn modelId="{E77260A9-93A6-4051-81DC-F4857AB18E3D}" type="presOf" srcId="{C3B1CB04-718D-4FB3-8E4A-8B5E9580F4D7}" destId="{3A452E51-FE0A-4B96-8D8E-835971F29406}" srcOrd="0" destOrd="0" presId="urn:microsoft.com/office/officeart/2016/7/layout/BasicLinearProcessNumbered"/>
    <dgm:cxn modelId="{6B88FAAC-237F-424F-9C8B-87C08E535A59}" type="presOf" srcId="{14CD3A1D-16F6-4CD8-BBFE-B9BF2678A370}" destId="{E0AF2D90-DDFD-4E6B-A1E1-B78F6D8E39EC}" srcOrd="0" destOrd="0" presId="urn:microsoft.com/office/officeart/2016/7/layout/BasicLinearProcessNumbered"/>
    <dgm:cxn modelId="{FBEE74B1-E036-4514-ACD6-E9D1EBE5B334}" type="presOf" srcId="{D728F520-8218-494E-9BCD-77C1C4D45AFE}" destId="{ACAAF3E9-23FA-4C52-A26C-156FB52E76A3}" srcOrd="0" destOrd="0" presId="urn:microsoft.com/office/officeart/2016/7/layout/BasicLinearProcessNumbered"/>
    <dgm:cxn modelId="{3C43CAB3-E69D-4399-BF40-DBD4121A7EA6}" type="presOf" srcId="{7D4360EC-173F-4BB5-817E-8B8314435384}" destId="{75039501-EBD9-41B1-A238-B5970A05BC03}" srcOrd="0" destOrd="0" presId="urn:microsoft.com/office/officeart/2016/7/layout/BasicLinearProcessNumbered"/>
    <dgm:cxn modelId="{40FCD2B4-2922-440C-936D-6702FB947867}" type="presOf" srcId="{95B8B5D1-0C53-47E0-8508-A5D1006E49D8}" destId="{DD621B50-99F9-4736-B22F-B9DE908533C1}" srcOrd="0" destOrd="0" presId="urn:microsoft.com/office/officeart/2016/7/layout/BasicLinearProcessNumbered"/>
    <dgm:cxn modelId="{47FED7B4-9385-4B1E-B18C-2CFF4AC2E19A}" type="presOf" srcId="{23A69B85-A407-4E92-9D0D-7CDD6D62664B}" destId="{F33A6897-2ADC-4823-A6ED-37CE58549860}" srcOrd="0" destOrd="0" presId="urn:microsoft.com/office/officeart/2016/7/layout/BasicLinearProcessNumbered"/>
    <dgm:cxn modelId="{D6ED15CB-AE85-4262-9230-95D85A821CC8}" type="presOf" srcId="{23A69B85-A407-4E92-9D0D-7CDD6D62664B}" destId="{BDAEAF2B-448F-4F9E-BEA4-EF0D2B140EF4}" srcOrd="1" destOrd="0" presId="urn:microsoft.com/office/officeart/2016/7/layout/BasicLinearProcessNumbered"/>
    <dgm:cxn modelId="{D971D4D1-44CB-465D-B80B-059908AD6253}" srcId="{0E9B1FFA-D732-4A1F-96B8-CE1BBE7481F4}" destId="{C3B1CB04-718D-4FB3-8E4A-8B5E9580F4D7}" srcOrd="3" destOrd="0" parTransId="{9FC93DA2-7791-4F85-8F69-852FAA7C9DEE}" sibTransId="{A291004F-BBCD-4520-8495-C13688BC2549}"/>
    <dgm:cxn modelId="{5D1CA0D4-8796-49C7-BCD2-0A31F4A62EE4}" srcId="{0E9B1FFA-D732-4A1F-96B8-CE1BBE7481F4}" destId="{23A69B85-A407-4E92-9D0D-7CDD6D62664B}" srcOrd="2" destOrd="0" parTransId="{869096B1-CB79-4522-8631-CB2404184FA1}" sibTransId="{7D4360EC-173F-4BB5-817E-8B8314435384}"/>
    <dgm:cxn modelId="{BBB100F6-CC4E-4BA8-89F4-4A905440A8AA}" srcId="{0E9B1FFA-D732-4A1F-96B8-CE1BBE7481F4}" destId="{D728F520-8218-494E-9BCD-77C1C4D45AFE}" srcOrd="1" destOrd="0" parTransId="{3C998DB2-199B-4B76-A771-F27F11E65CAA}" sibTransId="{EE8C172F-7863-44B5-A240-9290B16EE95B}"/>
    <dgm:cxn modelId="{49EDE1FE-4076-4DDC-BDAB-2E5CC13CA1A0}" type="presOf" srcId="{14CD3A1D-16F6-4CD8-BBFE-B9BF2678A370}" destId="{C016E1A6-1B33-4284-85DE-1B0E6DB79777}" srcOrd="1" destOrd="0" presId="urn:microsoft.com/office/officeart/2016/7/layout/BasicLinearProcessNumbered"/>
    <dgm:cxn modelId="{34BF03FF-2BBB-4670-9C02-F657A14AFDF8}" type="presOf" srcId="{D728F520-8218-494E-9BCD-77C1C4D45AFE}" destId="{CD5E6FAB-B0B6-4C76-9B79-3B1DE19B854D}" srcOrd="1" destOrd="0" presId="urn:microsoft.com/office/officeart/2016/7/layout/BasicLinearProcessNumbered"/>
    <dgm:cxn modelId="{B6F284E0-B623-4783-B42F-82A99C1391DA}" type="presParOf" srcId="{D36E5412-63E7-432C-9D1F-6675F5C11721}" destId="{05EBEAC3-01EB-4E5A-9859-07A1764F5B42}" srcOrd="0" destOrd="0" presId="urn:microsoft.com/office/officeart/2016/7/layout/BasicLinearProcessNumbered"/>
    <dgm:cxn modelId="{5BF73FB6-B2EF-412E-A0D0-63F18C7E6310}" type="presParOf" srcId="{05EBEAC3-01EB-4E5A-9859-07A1764F5B42}" destId="{E0AF2D90-DDFD-4E6B-A1E1-B78F6D8E39EC}" srcOrd="0" destOrd="0" presId="urn:microsoft.com/office/officeart/2016/7/layout/BasicLinearProcessNumbered"/>
    <dgm:cxn modelId="{3A61B220-3612-4A77-B65B-B28CEC93C323}" type="presParOf" srcId="{05EBEAC3-01EB-4E5A-9859-07A1764F5B42}" destId="{DD621B50-99F9-4736-B22F-B9DE908533C1}" srcOrd="1" destOrd="0" presId="urn:microsoft.com/office/officeart/2016/7/layout/BasicLinearProcessNumbered"/>
    <dgm:cxn modelId="{1B9FB79D-F684-4B97-999E-846E235A1D04}" type="presParOf" srcId="{05EBEAC3-01EB-4E5A-9859-07A1764F5B42}" destId="{0A3E6E5A-9069-4D17-B1FC-1DF226A50A23}" srcOrd="2" destOrd="0" presId="urn:microsoft.com/office/officeart/2016/7/layout/BasicLinearProcessNumbered"/>
    <dgm:cxn modelId="{FE8C5ADC-F404-49B3-8ACC-C66AED235D02}" type="presParOf" srcId="{05EBEAC3-01EB-4E5A-9859-07A1764F5B42}" destId="{C016E1A6-1B33-4284-85DE-1B0E6DB79777}" srcOrd="3" destOrd="0" presId="urn:microsoft.com/office/officeart/2016/7/layout/BasicLinearProcessNumbered"/>
    <dgm:cxn modelId="{E67A5A72-3F3A-4981-8B0E-E82057D68E08}" type="presParOf" srcId="{D36E5412-63E7-432C-9D1F-6675F5C11721}" destId="{64AF26FC-889A-4F03-9C0E-98DFF841940C}" srcOrd="1" destOrd="0" presId="urn:microsoft.com/office/officeart/2016/7/layout/BasicLinearProcessNumbered"/>
    <dgm:cxn modelId="{D152D8B2-FBDD-4B2B-848F-C832221DA169}" type="presParOf" srcId="{D36E5412-63E7-432C-9D1F-6675F5C11721}" destId="{45441F68-9102-4FD8-87F9-42BA88A74FB5}" srcOrd="2" destOrd="0" presId="urn:microsoft.com/office/officeart/2016/7/layout/BasicLinearProcessNumbered"/>
    <dgm:cxn modelId="{A32BFBDA-3EF3-4922-9B55-396D5AE86FFC}" type="presParOf" srcId="{45441F68-9102-4FD8-87F9-42BA88A74FB5}" destId="{ACAAF3E9-23FA-4C52-A26C-156FB52E76A3}" srcOrd="0" destOrd="0" presId="urn:microsoft.com/office/officeart/2016/7/layout/BasicLinearProcessNumbered"/>
    <dgm:cxn modelId="{B8791A0A-66FB-40A9-8AF8-B2261DE46365}" type="presParOf" srcId="{45441F68-9102-4FD8-87F9-42BA88A74FB5}" destId="{DD771A86-D71A-4CE2-9448-0057C6619945}" srcOrd="1" destOrd="0" presId="urn:microsoft.com/office/officeart/2016/7/layout/BasicLinearProcessNumbered"/>
    <dgm:cxn modelId="{31735106-B792-4CA1-823D-304AC974BD5C}" type="presParOf" srcId="{45441F68-9102-4FD8-87F9-42BA88A74FB5}" destId="{1B5EF855-96FB-4414-8F67-56A8AC12E050}" srcOrd="2" destOrd="0" presId="urn:microsoft.com/office/officeart/2016/7/layout/BasicLinearProcessNumbered"/>
    <dgm:cxn modelId="{EB382763-EF64-4038-ACC7-AB3D91E679AD}" type="presParOf" srcId="{45441F68-9102-4FD8-87F9-42BA88A74FB5}" destId="{CD5E6FAB-B0B6-4C76-9B79-3B1DE19B854D}" srcOrd="3" destOrd="0" presId="urn:microsoft.com/office/officeart/2016/7/layout/BasicLinearProcessNumbered"/>
    <dgm:cxn modelId="{5856E998-9857-4EB1-B968-42D163A6DEBC}" type="presParOf" srcId="{D36E5412-63E7-432C-9D1F-6675F5C11721}" destId="{2DCC9CA9-3228-4C54-BCD6-03759AFCEB8B}" srcOrd="3" destOrd="0" presId="urn:microsoft.com/office/officeart/2016/7/layout/BasicLinearProcessNumbered"/>
    <dgm:cxn modelId="{42E8BA2C-DAEE-4593-8402-6621AB665DE5}" type="presParOf" srcId="{D36E5412-63E7-432C-9D1F-6675F5C11721}" destId="{33B6F690-36DD-4E94-B7E3-33519F60657A}" srcOrd="4" destOrd="0" presId="urn:microsoft.com/office/officeart/2016/7/layout/BasicLinearProcessNumbered"/>
    <dgm:cxn modelId="{A3221B3C-C893-40EF-897C-5A6352D0D059}" type="presParOf" srcId="{33B6F690-36DD-4E94-B7E3-33519F60657A}" destId="{F33A6897-2ADC-4823-A6ED-37CE58549860}" srcOrd="0" destOrd="0" presId="urn:microsoft.com/office/officeart/2016/7/layout/BasicLinearProcessNumbered"/>
    <dgm:cxn modelId="{B3E13FC7-C330-4593-B97F-3B16A9C93255}" type="presParOf" srcId="{33B6F690-36DD-4E94-B7E3-33519F60657A}" destId="{75039501-EBD9-41B1-A238-B5970A05BC03}" srcOrd="1" destOrd="0" presId="urn:microsoft.com/office/officeart/2016/7/layout/BasicLinearProcessNumbered"/>
    <dgm:cxn modelId="{298B1562-7FDF-4432-90B9-D6D94DA29300}" type="presParOf" srcId="{33B6F690-36DD-4E94-B7E3-33519F60657A}" destId="{525AD862-5775-497A-9A72-38C5861947BE}" srcOrd="2" destOrd="0" presId="urn:microsoft.com/office/officeart/2016/7/layout/BasicLinearProcessNumbered"/>
    <dgm:cxn modelId="{9546C739-0ECB-47A8-96D5-283FEBF8625A}" type="presParOf" srcId="{33B6F690-36DD-4E94-B7E3-33519F60657A}" destId="{BDAEAF2B-448F-4F9E-BEA4-EF0D2B140EF4}" srcOrd="3" destOrd="0" presId="urn:microsoft.com/office/officeart/2016/7/layout/BasicLinearProcessNumbered"/>
    <dgm:cxn modelId="{F6158592-AF2A-4BB1-96E7-AC960652E123}" type="presParOf" srcId="{D36E5412-63E7-432C-9D1F-6675F5C11721}" destId="{9DB4F8A2-5536-4F88-AFAE-20F0050CC937}" srcOrd="5" destOrd="0" presId="urn:microsoft.com/office/officeart/2016/7/layout/BasicLinearProcessNumbered"/>
    <dgm:cxn modelId="{6BCA3816-5BF1-48F7-BC5B-63146EC74BA2}" type="presParOf" srcId="{D36E5412-63E7-432C-9D1F-6675F5C11721}" destId="{D6012485-6E1C-4BF1-BA50-57BADA96CA0C}" srcOrd="6" destOrd="0" presId="urn:microsoft.com/office/officeart/2016/7/layout/BasicLinearProcessNumbered"/>
    <dgm:cxn modelId="{498A58E8-9802-432A-A504-4F679E98838F}" type="presParOf" srcId="{D6012485-6E1C-4BF1-BA50-57BADA96CA0C}" destId="{3A452E51-FE0A-4B96-8D8E-835971F29406}" srcOrd="0" destOrd="0" presId="urn:microsoft.com/office/officeart/2016/7/layout/BasicLinearProcessNumbered"/>
    <dgm:cxn modelId="{4819F4FF-3713-44DD-9307-FFE2436FBA27}" type="presParOf" srcId="{D6012485-6E1C-4BF1-BA50-57BADA96CA0C}" destId="{A871D7D2-1664-43AD-88C8-13910E85BF6F}" srcOrd="1" destOrd="0" presId="urn:microsoft.com/office/officeart/2016/7/layout/BasicLinearProcessNumbered"/>
    <dgm:cxn modelId="{AD47B0D3-CBE6-4A05-A00F-33845EC72CD9}" type="presParOf" srcId="{D6012485-6E1C-4BF1-BA50-57BADA96CA0C}" destId="{4B1AAE06-773F-4529-BBA2-0F7C183E5F90}" srcOrd="2" destOrd="0" presId="urn:microsoft.com/office/officeart/2016/7/layout/BasicLinearProcessNumbered"/>
    <dgm:cxn modelId="{C7FEB4C1-086A-4871-9C51-F9D427504A0F}" type="presParOf" srcId="{D6012485-6E1C-4BF1-BA50-57BADA96CA0C}" destId="{641D435A-AA9A-4755-9CDF-10C9C91E7AC6}" srcOrd="3" destOrd="0" presId="urn:microsoft.com/office/officeart/2016/7/layout/BasicLinearProcessNumbered"/>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501D89BE-A48B-487E-819E-2B152FEE7395}" type="doc">
      <dgm:prSet loTypeId="urn:microsoft.com/office/officeart/2009/3/layout/SubStepProcess" loCatId="process" qsTypeId="urn:microsoft.com/office/officeart/2005/8/quickstyle/simple1" qsCatId="simple" csTypeId="urn:microsoft.com/office/officeart/2005/8/colors/accent0_3" csCatId="mainScheme" phldr="1"/>
      <dgm:spPr/>
      <dgm:t>
        <a:bodyPr/>
        <a:lstStyle/>
        <a:p>
          <a:endParaRPr lang="en-US"/>
        </a:p>
      </dgm:t>
    </dgm:pt>
    <dgm:pt modelId="{DBE7A66D-D44A-4511-9802-D8314FB21876}">
      <dgm:prSet custT="1"/>
      <dgm:spPr/>
      <dgm:t>
        <a:bodyPr/>
        <a:lstStyle/>
        <a:p>
          <a:r>
            <a:rPr lang="el-GR" sz="2400" b="1" dirty="0">
              <a:latin typeface="Calibri" panose="020F0502020204030204" pitchFamily="34" charset="0"/>
              <a:ea typeface="Calibri" panose="020F0502020204030204" pitchFamily="34" charset="0"/>
              <a:cs typeface="Calibri" panose="020F0502020204030204" pitchFamily="34" charset="0"/>
            </a:rPr>
            <a:t>Το επίπεδο δεδομένων</a:t>
          </a:r>
          <a:endParaRPr lang="en-US" sz="2400" dirty="0">
            <a:latin typeface="Calibri" panose="020F0502020204030204" pitchFamily="34" charset="0"/>
            <a:ea typeface="Calibri" panose="020F0502020204030204" pitchFamily="34" charset="0"/>
            <a:cs typeface="Calibri" panose="020F0502020204030204" pitchFamily="34" charset="0"/>
          </a:endParaRPr>
        </a:p>
      </dgm:t>
    </dgm:pt>
    <dgm:pt modelId="{4E3E2E3F-8657-4C96-94A6-2B2AEC2C45C0}" type="parTrans" cxnId="{93691E0E-F78F-4D3F-BA6C-8865550C1AB5}">
      <dgm:prSet/>
      <dgm:spPr/>
      <dgm:t>
        <a:bodyPr/>
        <a:lstStyle/>
        <a:p>
          <a:endParaRPr lang="en-US"/>
        </a:p>
      </dgm:t>
    </dgm:pt>
    <dgm:pt modelId="{4EFFEDEF-6067-404D-9C0C-48C82990BD7F}" type="sibTrans" cxnId="{93691E0E-F78F-4D3F-BA6C-8865550C1AB5}">
      <dgm:prSet phldrT="01"/>
      <dgm:spPr/>
      <dgm:t>
        <a:bodyPr/>
        <a:lstStyle/>
        <a:p>
          <a:endParaRPr lang="el-GR"/>
        </a:p>
      </dgm:t>
    </dgm:pt>
    <dgm:pt modelId="{7B344D24-F754-49E5-A4BE-6F197CC2E36B}">
      <dgm:prSet custT="1"/>
      <dgm:spPr/>
      <dgm:t>
        <a:bodyPr/>
        <a:lstStyle/>
        <a:p>
          <a:r>
            <a:rPr lang="el-GR" sz="2400" b="1" dirty="0">
              <a:latin typeface="Calibri" panose="020F0502020204030204" pitchFamily="34" charset="0"/>
              <a:ea typeface="Calibri" panose="020F0502020204030204" pitchFamily="34" charset="0"/>
              <a:cs typeface="Calibri" panose="020F0502020204030204" pitchFamily="34" charset="0"/>
            </a:rPr>
            <a:t>Το επίπεδο εφαρμογής</a:t>
          </a:r>
          <a:endParaRPr lang="en-US" sz="2400" dirty="0">
            <a:latin typeface="Calibri" panose="020F0502020204030204" pitchFamily="34" charset="0"/>
            <a:ea typeface="Calibri" panose="020F0502020204030204" pitchFamily="34" charset="0"/>
            <a:cs typeface="Calibri" panose="020F0502020204030204" pitchFamily="34" charset="0"/>
          </a:endParaRPr>
        </a:p>
      </dgm:t>
    </dgm:pt>
    <dgm:pt modelId="{B2FE5075-6173-4D52-8F64-23FE8CA6D76E}" type="parTrans" cxnId="{8EE89309-1B3D-4825-AD5C-B54A8A4AC9F6}">
      <dgm:prSet/>
      <dgm:spPr/>
      <dgm:t>
        <a:bodyPr/>
        <a:lstStyle/>
        <a:p>
          <a:endParaRPr lang="en-US"/>
        </a:p>
      </dgm:t>
    </dgm:pt>
    <dgm:pt modelId="{980115F0-9E59-4ECE-A500-B2A9AA7C1CCF}" type="sibTrans" cxnId="{8EE89309-1B3D-4825-AD5C-B54A8A4AC9F6}">
      <dgm:prSet phldrT="02"/>
      <dgm:spPr/>
      <dgm:t>
        <a:bodyPr/>
        <a:lstStyle/>
        <a:p>
          <a:endParaRPr lang="el-GR"/>
        </a:p>
      </dgm:t>
    </dgm:pt>
    <dgm:pt modelId="{29468CA1-27EE-4B51-B62F-84320F111DAD}">
      <dgm:prSet custT="1"/>
      <dgm:spPr/>
      <dgm:t>
        <a:bodyPr/>
        <a:lstStyle/>
        <a:p>
          <a:r>
            <a:rPr lang="el-GR" sz="2400" b="1" dirty="0">
              <a:latin typeface="Calibri" panose="020F0502020204030204" pitchFamily="34" charset="0"/>
              <a:ea typeface="Calibri" panose="020F0502020204030204" pitchFamily="34" charset="0"/>
              <a:cs typeface="Calibri" panose="020F0502020204030204" pitchFamily="34" charset="0"/>
            </a:rPr>
            <a:t>Το επίπεδο παρουσίασης</a:t>
          </a:r>
          <a:endParaRPr lang="en-US" sz="2400" dirty="0">
            <a:latin typeface="Calibri" panose="020F0502020204030204" pitchFamily="34" charset="0"/>
            <a:ea typeface="Calibri" panose="020F0502020204030204" pitchFamily="34" charset="0"/>
            <a:cs typeface="Calibri" panose="020F0502020204030204" pitchFamily="34" charset="0"/>
          </a:endParaRPr>
        </a:p>
      </dgm:t>
    </dgm:pt>
    <dgm:pt modelId="{8FF40907-3A89-483C-9705-09CD9D2C32C3}" type="parTrans" cxnId="{B49D77A8-D831-48C0-A807-30E0406819DA}">
      <dgm:prSet/>
      <dgm:spPr/>
      <dgm:t>
        <a:bodyPr/>
        <a:lstStyle/>
        <a:p>
          <a:endParaRPr lang="en-US"/>
        </a:p>
      </dgm:t>
    </dgm:pt>
    <dgm:pt modelId="{D03020BD-E03E-4BFD-9736-5E0CCF100C1F}" type="sibTrans" cxnId="{B49D77A8-D831-48C0-A807-30E0406819DA}">
      <dgm:prSet phldrT="03"/>
      <dgm:spPr/>
      <dgm:t>
        <a:bodyPr/>
        <a:lstStyle/>
        <a:p>
          <a:endParaRPr lang="el-GR"/>
        </a:p>
      </dgm:t>
    </dgm:pt>
    <dgm:pt modelId="{227FCFEB-2652-4297-B040-75B6C829E393}" type="pres">
      <dgm:prSet presAssocID="{501D89BE-A48B-487E-819E-2B152FEE7395}" presName="Name0" presStyleCnt="0">
        <dgm:presLayoutVars>
          <dgm:chMax val="7"/>
          <dgm:dir/>
          <dgm:animOne val="branch"/>
        </dgm:presLayoutVars>
      </dgm:prSet>
      <dgm:spPr/>
    </dgm:pt>
    <dgm:pt modelId="{1058D153-6637-485F-932C-DBA3A703F4E0}" type="pres">
      <dgm:prSet presAssocID="{DBE7A66D-D44A-4511-9802-D8314FB21876}" presName="parTx1" presStyleLbl="node1" presStyleIdx="0" presStyleCnt="3"/>
      <dgm:spPr/>
    </dgm:pt>
    <dgm:pt modelId="{D9D3EAF2-BB11-4B6F-808D-F9E336A99589}" type="pres">
      <dgm:prSet presAssocID="{7B344D24-F754-49E5-A4BE-6F197CC2E36B}" presName="parTx2" presStyleLbl="node1" presStyleIdx="1" presStyleCnt="3"/>
      <dgm:spPr/>
    </dgm:pt>
    <dgm:pt modelId="{E1597BB3-458F-4834-A06E-97D90D4E5201}" type="pres">
      <dgm:prSet presAssocID="{29468CA1-27EE-4B51-B62F-84320F111DAD}" presName="parTx3" presStyleLbl="node1" presStyleIdx="2" presStyleCnt="3"/>
      <dgm:spPr/>
    </dgm:pt>
  </dgm:ptLst>
  <dgm:cxnLst>
    <dgm:cxn modelId="{8EE89309-1B3D-4825-AD5C-B54A8A4AC9F6}" srcId="{501D89BE-A48B-487E-819E-2B152FEE7395}" destId="{7B344D24-F754-49E5-A4BE-6F197CC2E36B}" srcOrd="1" destOrd="0" parTransId="{B2FE5075-6173-4D52-8F64-23FE8CA6D76E}" sibTransId="{980115F0-9E59-4ECE-A500-B2A9AA7C1CCF}"/>
    <dgm:cxn modelId="{D3DDD40D-BDAE-4F7B-8FA8-4E2F78C6E908}" type="presOf" srcId="{7B344D24-F754-49E5-A4BE-6F197CC2E36B}" destId="{D9D3EAF2-BB11-4B6F-808D-F9E336A99589}" srcOrd="0" destOrd="0" presId="urn:microsoft.com/office/officeart/2009/3/layout/SubStepProcess"/>
    <dgm:cxn modelId="{93691E0E-F78F-4D3F-BA6C-8865550C1AB5}" srcId="{501D89BE-A48B-487E-819E-2B152FEE7395}" destId="{DBE7A66D-D44A-4511-9802-D8314FB21876}" srcOrd="0" destOrd="0" parTransId="{4E3E2E3F-8657-4C96-94A6-2B2AEC2C45C0}" sibTransId="{4EFFEDEF-6067-404D-9C0C-48C82990BD7F}"/>
    <dgm:cxn modelId="{46050666-4268-4B1C-9E54-C5D4B5CBD0F1}" type="presOf" srcId="{DBE7A66D-D44A-4511-9802-D8314FB21876}" destId="{1058D153-6637-485F-932C-DBA3A703F4E0}" srcOrd="0" destOrd="0" presId="urn:microsoft.com/office/officeart/2009/3/layout/SubStepProcess"/>
    <dgm:cxn modelId="{D833D371-B639-4900-96A5-CCE8D4CF35E9}" type="presOf" srcId="{29468CA1-27EE-4B51-B62F-84320F111DAD}" destId="{E1597BB3-458F-4834-A06E-97D90D4E5201}" srcOrd="0" destOrd="0" presId="urn:microsoft.com/office/officeart/2009/3/layout/SubStepProcess"/>
    <dgm:cxn modelId="{B7B46474-6808-4579-B0F9-8DC943D9EDB2}" type="presOf" srcId="{501D89BE-A48B-487E-819E-2B152FEE7395}" destId="{227FCFEB-2652-4297-B040-75B6C829E393}" srcOrd="0" destOrd="0" presId="urn:microsoft.com/office/officeart/2009/3/layout/SubStepProcess"/>
    <dgm:cxn modelId="{B49D77A8-D831-48C0-A807-30E0406819DA}" srcId="{501D89BE-A48B-487E-819E-2B152FEE7395}" destId="{29468CA1-27EE-4B51-B62F-84320F111DAD}" srcOrd="2" destOrd="0" parTransId="{8FF40907-3A89-483C-9705-09CD9D2C32C3}" sibTransId="{D03020BD-E03E-4BFD-9736-5E0CCF100C1F}"/>
    <dgm:cxn modelId="{F37DC181-4365-48FC-BFB9-CF8E177B0973}" type="presParOf" srcId="{227FCFEB-2652-4297-B040-75B6C829E393}" destId="{1058D153-6637-485F-932C-DBA3A703F4E0}" srcOrd="0" destOrd="0" presId="urn:microsoft.com/office/officeart/2009/3/layout/SubStepProcess"/>
    <dgm:cxn modelId="{88425B33-39D9-48A7-980F-F1409139650C}" type="presParOf" srcId="{227FCFEB-2652-4297-B040-75B6C829E393}" destId="{D9D3EAF2-BB11-4B6F-808D-F9E336A99589}" srcOrd="1" destOrd="0" presId="urn:microsoft.com/office/officeart/2009/3/layout/SubStepProcess"/>
    <dgm:cxn modelId="{0E9A793B-331F-4C72-BDCB-20A4F05EE07E}" type="presParOf" srcId="{227FCFEB-2652-4297-B040-75B6C829E393}" destId="{E1597BB3-458F-4834-A06E-97D90D4E5201}" srcOrd="2" destOrd="0" presId="urn:microsoft.com/office/officeart/2009/3/layout/SubStepProcess"/>
  </dgm:cxnLst>
  <dgm:bg/>
  <dgm:whole/>
  <dgm:extLst>
    <a:ext uri="http://schemas.microsoft.com/office/drawing/2008/diagram">
      <dsp:dataModelExt xmlns:dsp="http://schemas.microsoft.com/office/drawing/2008/diagram" relId="rId6" minVer="http://schemas.openxmlformats.org/drawingml/2006/diagram"/>
    </a:ext>
    <a:ext uri="{C62137D5-CB1D-491B-B009-E17868A290BF}">
      <dgm14:recolorImg xmlns:dgm14="http://schemas.microsoft.com/office/drawing/2010/diagram" val="1"/>
    </a:ext>
  </dgm:extLst>
</dgm:dataModel>
</file>

<file path=ppt/diagrams/data11.xml><?xml version="1.0" encoding="utf-8"?>
<dgm:dataModel xmlns:dgm="http://schemas.openxmlformats.org/drawingml/2006/diagram" xmlns:a="http://schemas.openxmlformats.org/drawingml/2006/main">
  <dgm:ptLst>
    <dgm:pt modelId="{501D89BE-A48B-487E-819E-2B152FEE7395}" type="doc">
      <dgm:prSet loTypeId="urn:microsoft.com/office/officeart/2005/8/layout/hierarchy1" loCatId="hierarchy" qsTypeId="urn:microsoft.com/office/officeart/2005/8/quickstyle/simple5" qsCatId="simple" csTypeId="urn:microsoft.com/office/officeart/2005/8/colors/accent0_3" csCatId="mainScheme" phldr="1"/>
      <dgm:spPr/>
      <dgm:t>
        <a:bodyPr/>
        <a:lstStyle/>
        <a:p>
          <a:endParaRPr lang="en-US"/>
        </a:p>
      </dgm:t>
    </dgm:pt>
    <dgm:pt modelId="{DBE7A66D-D44A-4511-9802-D8314FB21876}">
      <dgm:prSet custT="1"/>
      <dgm:spPr/>
      <dgm:t>
        <a:bodyPr/>
        <a:lstStyle/>
        <a:p>
          <a:r>
            <a:rPr lang="el-GR" sz="2400" b="1" dirty="0">
              <a:latin typeface="Calibri" panose="020F0502020204030204" pitchFamily="34" charset="0"/>
              <a:cs typeface="Times New Roman" panose="02020603050405020304" pitchFamily="18" charset="0"/>
            </a:rPr>
            <a:t>Διαχείριση Διαθεσιμότητας Δωματίων</a:t>
          </a:r>
          <a:endParaRPr lang="en-US" sz="2400" dirty="0">
            <a:latin typeface="Calibri" panose="020F0502020204030204" pitchFamily="34" charset="0"/>
            <a:ea typeface="Calibri" panose="020F0502020204030204" pitchFamily="34" charset="0"/>
            <a:cs typeface="Calibri" panose="020F0502020204030204" pitchFamily="34" charset="0"/>
          </a:endParaRPr>
        </a:p>
      </dgm:t>
    </dgm:pt>
    <dgm:pt modelId="{4E3E2E3F-8657-4C96-94A6-2B2AEC2C45C0}" type="parTrans" cxnId="{93691E0E-F78F-4D3F-BA6C-8865550C1AB5}">
      <dgm:prSet/>
      <dgm:spPr/>
      <dgm:t>
        <a:bodyPr/>
        <a:lstStyle/>
        <a:p>
          <a:endParaRPr lang="en-US"/>
        </a:p>
      </dgm:t>
    </dgm:pt>
    <dgm:pt modelId="{4EFFEDEF-6067-404D-9C0C-48C82990BD7F}" type="sibTrans" cxnId="{93691E0E-F78F-4D3F-BA6C-8865550C1AB5}">
      <dgm:prSet phldrT="01"/>
      <dgm:spPr/>
      <dgm:t>
        <a:bodyPr/>
        <a:lstStyle/>
        <a:p>
          <a:endParaRPr lang="en-US" dirty="0"/>
        </a:p>
      </dgm:t>
    </dgm:pt>
    <dgm:pt modelId="{7B344D24-F754-49E5-A4BE-6F197CC2E36B}">
      <dgm:prSet custT="1"/>
      <dgm:spPr/>
      <dgm:t>
        <a:bodyPr/>
        <a:lstStyle/>
        <a:p>
          <a:r>
            <a:rPr lang="el-GR" sz="2400" b="1" dirty="0">
              <a:effectLst/>
              <a:latin typeface="Calibri" panose="020F0502020204030204" pitchFamily="34" charset="0"/>
              <a:ea typeface="Times New Roman" panose="02020603050405020304" pitchFamily="18" charset="0"/>
              <a:cs typeface="Times New Roman" panose="02020603050405020304" pitchFamily="18" charset="0"/>
            </a:rPr>
            <a:t>Διαχείριση Κρατήσεων</a:t>
          </a:r>
          <a:endParaRPr lang="en-US" sz="2400" dirty="0">
            <a:latin typeface="Calibri" panose="020F0502020204030204" pitchFamily="34" charset="0"/>
            <a:ea typeface="Calibri" panose="020F0502020204030204" pitchFamily="34" charset="0"/>
            <a:cs typeface="Calibri" panose="020F0502020204030204" pitchFamily="34" charset="0"/>
          </a:endParaRPr>
        </a:p>
      </dgm:t>
    </dgm:pt>
    <dgm:pt modelId="{B2FE5075-6173-4D52-8F64-23FE8CA6D76E}" type="parTrans" cxnId="{8EE89309-1B3D-4825-AD5C-B54A8A4AC9F6}">
      <dgm:prSet/>
      <dgm:spPr/>
      <dgm:t>
        <a:bodyPr/>
        <a:lstStyle/>
        <a:p>
          <a:endParaRPr lang="en-US"/>
        </a:p>
      </dgm:t>
    </dgm:pt>
    <dgm:pt modelId="{980115F0-9E59-4ECE-A500-B2A9AA7C1CCF}" type="sibTrans" cxnId="{8EE89309-1B3D-4825-AD5C-B54A8A4AC9F6}">
      <dgm:prSet phldrT="02"/>
      <dgm:spPr/>
      <dgm:t>
        <a:bodyPr/>
        <a:lstStyle/>
        <a:p>
          <a:endParaRPr lang="en-US" dirty="0"/>
        </a:p>
      </dgm:t>
    </dgm:pt>
    <dgm:pt modelId="{29468CA1-27EE-4B51-B62F-84320F111DAD}">
      <dgm:prSet custT="1"/>
      <dgm:spPr/>
      <dgm:t>
        <a:bodyPr/>
        <a:lstStyle/>
        <a:p>
          <a:r>
            <a:rPr lang="el-GR" sz="2400" b="1" dirty="0">
              <a:effectLst/>
              <a:latin typeface="Calibri" panose="020F0502020204030204" pitchFamily="34" charset="0"/>
              <a:ea typeface="Times New Roman" panose="02020603050405020304" pitchFamily="18" charset="0"/>
              <a:cs typeface="Times New Roman" panose="02020603050405020304" pitchFamily="18" charset="0"/>
            </a:rPr>
            <a:t>Επιβεβαίωση Κράτησης </a:t>
          </a:r>
          <a:endParaRPr lang="en-US" sz="2400" dirty="0">
            <a:latin typeface="Calibri" panose="020F0502020204030204" pitchFamily="34" charset="0"/>
            <a:ea typeface="Calibri" panose="020F0502020204030204" pitchFamily="34" charset="0"/>
            <a:cs typeface="Calibri" panose="020F0502020204030204" pitchFamily="34" charset="0"/>
          </a:endParaRPr>
        </a:p>
      </dgm:t>
    </dgm:pt>
    <dgm:pt modelId="{8FF40907-3A89-483C-9705-09CD9D2C32C3}" type="parTrans" cxnId="{B49D77A8-D831-48C0-A807-30E0406819DA}">
      <dgm:prSet/>
      <dgm:spPr/>
      <dgm:t>
        <a:bodyPr/>
        <a:lstStyle/>
        <a:p>
          <a:endParaRPr lang="en-US"/>
        </a:p>
      </dgm:t>
    </dgm:pt>
    <dgm:pt modelId="{D03020BD-E03E-4BFD-9736-5E0CCF100C1F}" type="sibTrans" cxnId="{B49D77A8-D831-48C0-A807-30E0406819DA}">
      <dgm:prSet phldrT="03"/>
      <dgm:spPr/>
      <dgm:t>
        <a:bodyPr/>
        <a:lstStyle/>
        <a:p>
          <a:endParaRPr lang="en-US" dirty="0"/>
        </a:p>
      </dgm:t>
    </dgm:pt>
    <dgm:pt modelId="{6A98E6FB-76C5-4025-8D0D-4E1BD1F4BB44}" type="pres">
      <dgm:prSet presAssocID="{501D89BE-A48B-487E-819E-2B152FEE7395}" presName="hierChild1" presStyleCnt="0">
        <dgm:presLayoutVars>
          <dgm:chPref val="1"/>
          <dgm:dir/>
          <dgm:animOne val="branch"/>
          <dgm:animLvl val="lvl"/>
          <dgm:resizeHandles/>
        </dgm:presLayoutVars>
      </dgm:prSet>
      <dgm:spPr/>
    </dgm:pt>
    <dgm:pt modelId="{11834CDF-6E26-4678-AD2C-40B610C42D8D}" type="pres">
      <dgm:prSet presAssocID="{DBE7A66D-D44A-4511-9802-D8314FB21876}" presName="hierRoot1" presStyleCnt="0"/>
      <dgm:spPr/>
    </dgm:pt>
    <dgm:pt modelId="{D7EABDA0-57F7-4AEC-AE9C-E2DEAF9AF10B}" type="pres">
      <dgm:prSet presAssocID="{DBE7A66D-D44A-4511-9802-D8314FB21876}" presName="composite" presStyleCnt="0"/>
      <dgm:spPr/>
    </dgm:pt>
    <dgm:pt modelId="{3EFACAC1-B6AD-4734-84B9-85EBD9A4863C}" type="pres">
      <dgm:prSet presAssocID="{DBE7A66D-D44A-4511-9802-D8314FB21876}" presName="background" presStyleLbl="node0" presStyleIdx="0" presStyleCnt="3"/>
      <dgm:spPr/>
    </dgm:pt>
    <dgm:pt modelId="{0F0DC135-66F8-4B89-B126-2463F82ECAAE}" type="pres">
      <dgm:prSet presAssocID="{DBE7A66D-D44A-4511-9802-D8314FB21876}" presName="text" presStyleLbl="fgAcc0" presStyleIdx="0" presStyleCnt="3">
        <dgm:presLayoutVars>
          <dgm:chPref val="3"/>
        </dgm:presLayoutVars>
      </dgm:prSet>
      <dgm:spPr/>
    </dgm:pt>
    <dgm:pt modelId="{17FD2E54-A9DE-4E96-B2DB-86C1CAC03F63}" type="pres">
      <dgm:prSet presAssocID="{DBE7A66D-D44A-4511-9802-D8314FB21876}" presName="hierChild2" presStyleCnt="0"/>
      <dgm:spPr/>
    </dgm:pt>
    <dgm:pt modelId="{C358EA51-B3FC-4BF0-99C3-288D5A1461C1}" type="pres">
      <dgm:prSet presAssocID="{7B344D24-F754-49E5-A4BE-6F197CC2E36B}" presName="hierRoot1" presStyleCnt="0"/>
      <dgm:spPr/>
    </dgm:pt>
    <dgm:pt modelId="{8DF10784-34D4-49C0-90D4-3B0FEE75135E}" type="pres">
      <dgm:prSet presAssocID="{7B344D24-F754-49E5-A4BE-6F197CC2E36B}" presName="composite" presStyleCnt="0"/>
      <dgm:spPr/>
    </dgm:pt>
    <dgm:pt modelId="{72424CB6-EDED-447F-AB4B-DD1B2DA3D122}" type="pres">
      <dgm:prSet presAssocID="{7B344D24-F754-49E5-A4BE-6F197CC2E36B}" presName="background" presStyleLbl="node0" presStyleIdx="1" presStyleCnt="3"/>
      <dgm:spPr/>
    </dgm:pt>
    <dgm:pt modelId="{1822208F-DD76-4AB0-A94E-2B14CD5859E2}" type="pres">
      <dgm:prSet presAssocID="{7B344D24-F754-49E5-A4BE-6F197CC2E36B}" presName="text" presStyleLbl="fgAcc0" presStyleIdx="1" presStyleCnt="3">
        <dgm:presLayoutVars>
          <dgm:chPref val="3"/>
        </dgm:presLayoutVars>
      </dgm:prSet>
      <dgm:spPr/>
    </dgm:pt>
    <dgm:pt modelId="{B14C9D14-6E31-4085-8147-6B4188EC9AC7}" type="pres">
      <dgm:prSet presAssocID="{7B344D24-F754-49E5-A4BE-6F197CC2E36B}" presName="hierChild2" presStyleCnt="0"/>
      <dgm:spPr/>
    </dgm:pt>
    <dgm:pt modelId="{6F1E6570-15BD-4E4D-B22A-8D801F5EE52E}" type="pres">
      <dgm:prSet presAssocID="{29468CA1-27EE-4B51-B62F-84320F111DAD}" presName="hierRoot1" presStyleCnt="0"/>
      <dgm:spPr/>
    </dgm:pt>
    <dgm:pt modelId="{FCBC371C-A97C-43EA-8EE2-AB58F48D3ED5}" type="pres">
      <dgm:prSet presAssocID="{29468CA1-27EE-4B51-B62F-84320F111DAD}" presName="composite" presStyleCnt="0"/>
      <dgm:spPr/>
    </dgm:pt>
    <dgm:pt modelId="{55632453-7D38-4432-8823-8E2D6ABA9FA7}" type="pres">
      <dgm:prSet presAssocID="{29468CA1-27EE-4B51-B62F-84320F111DAD}" presName="background" presStyleLbl="node0" presStyleIdx="2" presStyleCnt="3"/>
      <dgm:spPr/>
    </dgm:pt>
    <dgm:pt modelId="{4CF9D04D-F250-4DB5-85B0-BD0D13A87255}" type="pres">
      <dgm:prSet presAssocID="{29468CA1-27EE-4B51-B62F-84320F111DAD}" presName="text" presStyleLbl="fgAcc0" presStyleIdx="2" presStyleCnt="3">
        <dgm:presLayoutVars>
          <dgm:chPref val="3"/>
        </dgm:presLayoutVars>
      </dgm:prSet>
      <dgm:spPr/>
    </dgm:pt>
    <dgm:pt modelId="{521404AC-35D0-4E93-A3FB-80B278131B8C}" type="pres">
      <dgm:prSet presAssocID="{29468CA1-27EE-4B51-B62F-84320F111DAD}" presName="hierChild2" presStyleCnt="0"/>
      <dgm:spPr/>
    </dgm:pt>
  </dgm:ptLst>
  <dgm:cxnLst>
    <dgm:cxn modelId="{8EE89309-1B3D-4825-AD5C-B54A8A4AC9F6}" srcId="{501D89BE-A48B-487E-819E-2B152FEE7395}" destId="{7B344D24-F754-49E5-A4BE-6F197CC2E36B}" srcOrd="1" destOrd="0" parTransId="{B2FE5075-6173-4D52-8F64-23FE8CA6D76E}" sibTransId="{980115F0-9E59-4ECE-A500-B2A9AA7C1CCF}"/>
    <dgm:cxn modelId="{93691E0E-F78F-4D3F-BA6C-8865550C1AB5}" srcId="{501D89BE-A48B-487E-819E-2B152FEE7395}" destId="{DBE7A66D-D44A-4511-9802-D8314FB21876}" srcOrd="0" destOrd="0" parTransId="{4E3E2E3F-8657-4C96-94A6-2B2AEC2C45C0}" sibTransId="{4EFFEDEF-6067-404D-9C0C-48C82990BD7F}"/>
    <dgm:cxn modelId="{52CC8378-DA7D-454C-B77A-657FDEF19C9D}" type="presOf" srcId="{7B344D24-F754-49E5-A4BE-6F197CC2E36B}" destId="{1822208F-DD76-4AB0-A94E-2B14CD5859E2}" srcOrd="0" destOrd="0" presId="urn:microsoft.com/office/officeart/2005/8/layout/hierarchy1"/>
    <dgm:cxn modelId="{69CCA087-024C-4E2A-AF90-6E05C03BEB06}" type="presOf" srcId="{501D89BE-A48B-487E-819E-2B152FEE7395}" destId="{6A98E6FB-76C5-4025-8D0D-4E1BD1F4BB44}" srcOrd="0" destOrd="0" presId="urn:microsoft.com/office/officeart/2005/8/layout/hierarchy1"/>
    <dgm:cxn modelId="{262ABF95-4643-4DFF-904F-607588923CB0}" type="presOf" srcId="{DBE7A66D-D44A-4511-9802-D8314FB21876}" destId="{0F0DC135-66F8-4B89-B126-2463F82ECAAE}" srcOrd="0" destOrd="0" presId="urn:microsoft.com/office/officeart/2005/8/layout/hierarchy1"/>
    <dgm:cxn modelId="{B49D77A8-D831-48C0-A807-30E0406819DA}" srcId="{501D89BE-A48B-487E-819E-2B152FEE7395}" destId="{29468CA1-27EE-4B51-B62F-84320F111DAD}" srcOrd="2" destOrd="0" parTransId="{8FF40907-3A89-483C-9705-09CD9D2C32C3}" sibTransId="{D03020BD-E03E-4BFD-9736-5E0CCF100C1F}"/>
    <dgm:cxn modelId="{C90999F1-A4CC-41F6-9F33-8E1F0CD58B69}" type="presOf" srcId="{29468CA1-27EE-4B51-B62F-84320F111DAD}" destId="{4CF9D04D-F250-4DB5-85B0-BD0D13A87255}" srcOrd="0" destOrd="0" presId="urn:microsoft.com/office/officeart/2005/8/layout/hierarchy1"/>
    <dgm:cxn modelId="{4EC7F43D-E62F-4F7F-B2A3-65702E2499D2}" type="presParOf" srcId="{6A98E6FB-76C5-4025-8D0D-4E1BD1F4BB44}" destId="{11834CDF-6E26-4678-AD2C-40B610C42D8D}" srcOrd="0" destOrd="0" presId="urn:microsoft.com/office/officeart/2005/8/layout/hierarchy1"/>
    <dgm:cxn modelId="{7748B770-32DB-41BE-94C5-FF894D4FEE73}" type="presParOf" srcId="{11834CDF-6E26-4678-AD2C-40B610C42D8D}" destId="{D7EABDA0-57F7-4AEC-AE9C-E2DEAF9AF10B}" srcOrd="0" destOrd="0" presId="urn:microsoft.com/office/officeart/2005/8/layout/hierarchy1"/>
    <dgm:cxn modelId="{51A6E449-063D-41D8-8759-F6C00CE47DBB}" type="presParOf" srcId="{D7EABDA0-57F7-4AEC-AE9C-E2DEAF9AF10B}" destId="{3EFACAC1-B6AD-4734-84B9-85EBD9A4863C}" srcOrd="0" destOrd="0" presId="urn:microsoft.com/office/officeart/2005/8/layout/hierarchy1"/>
    <dgm:cxn modelId="{ECA7C903-793D-4C7A-8A20-E67058E81B60}" type="presParOf" srcId="{D7EABDA0-57F7-4AEC-AE9C-E2DEAF9AF10B}" destId="{0F0DC135-66F8-4B89-B126-2463F82ECAAE}" srcOrd="1" destOrd="0" presId="urn:microsoft.com/office/officeart/2005/8/layout/hierarchy1"/>
    <dgm:cxn modelId="{373D70C5-65EA-4020-B741-0DFC037F1908}" type="presParOf" srcId="{11834CDF-6E26-4678-AD2C-40B610C42D8D}" destId="{17FD2E54-A9DE-4E96-B2DB-86C1CAC03F63}" srcOrd="1" destOrd="0" presId="urn:microsoft.com/office/officeart/2005/8/layout/hierarchy1"/>
    <dgm:cxn modelId="{C61D569B-7491-4C88-8913-7CD18EAD3CB3}" type="presParOf" srcId="{6A98E6FB-76C5-4025-8D0D-4E1BD1F4BB44}" destId="{C358EA51-B3FC-4BF0-99C3-288D5A1461C1}" srcOrd="1" destOrd="0" presId="urn:microsoft.com/office/officeart/2005/8/layout/hierarchy1"/>
    <dgm:cxn modelId="{16CDBED5-2F1C-48EA-9635-98C068E4586A}" type="presParOf" srcId="{C358EA51-B3FC-4BF0-99C3-288D5A1461C1}" destId="{8DF10784-34D4-49C0-90D4-3B0FEE75135E}" srcOrd="0" destOrd="0" presId="urn:microsoft.com/office/officeart/2005/8/layout/hierarchy1"/>
    <dgm:cxn modelId="{1F01CB43-0407-41A3-9745-9011F9AFE469}" type="presParOf" srcId="{8DF10784-34D4-49C0-90D4-3B0FEE75135E}" destId="{72424CB6-EDED-447F-AB4B-DD1B2DA3D122}" srcOrd="0" destOrd="0" presId="urn:microsoft.com/office/officeart/2005/8/layout/hierarchy1"/>
    <dgm:cxn modelId="{055A2752-4386-4647-8465-8D522E3EABCE}" type="presParOf" srcId="{8DF10784-34D4-49C0-90D4-3B0FEE75135E}" destId="{1822208F-DD76-4AB0-A94E-2B14CD5859E2}" srcOrd="1" destOrd="0" presId="urn:microsoft.com/office/officeart/2005/8/layout/hierarchy1"/>
    <dgm:cxn modelId="{B67EBA3E-7239-44D4-88C9-CE11648549F4}" type="presParOf" srcId="{C358EA51-B3FC-4BF0-99C3-288D5A1461C1}" destId="{B14C9D14-6E31-4085-8147-6B4188EC9AC7}" srcOrd="1" destOrd="0" presId="urn:microsoft.com/office/officeart/2005/8/layout/hierarchy1"/>
    <dgm:cxn modelId="{350D7C65-7BC1-4FFB-9B81-59EDDC4B28CF}" type="presParOf" srcId="{6A98E6FB-76C5-4025-8D0D-4E1BD1F4BB44}" destId="{6F1E6570-15BD-4E4D-B22A-8D801F5EE52E}" srcOrd="2" destOrd="0" presId="urn:microsoft.com/office/officeart/2005/8/layout/hierarchy1"/>
    <dgm:cxn modelId="{AE375E50-8793-4B0C-8C65-3DAE2CCE21C1}" type="presParOf" srcId="{6F1E6570-15BD-4E4D-B22A-8D801F5EE52E}" destId="{FCBC371C-A97C-43EA-8EE2-AB58F48D3ED5}" srcOrd="0" destOrd="0" presId="urn:microsoft.com/office/officeart/2005/8/layout/hierarchy1"/>
    <dgm:cxn modelId="{7B76C337-E4C7-4470-94AF-F95DD1A03F61}" type="presParOf" srcId="{FCBC371C-A97C-43EA-8EE2-AB58F48D3ED5}" destId="{55632453-7D38-4432-8823-8E2D6ABA9FA7}" srcOrd="0" destOrd="0" presId="urn:microsoft.com/office/officeart/2005/8/layout/hierarchy1"/>
    <dgm:cxn modelId="{F00DFA7F-1135-49F7-9960-1B1E9DFABB69}" type="presParOf" srcId="{FCBC371C-A97C-43EA-8EE2-AB58F48D3ED5}" destId="{4CF9D04D-F250-4DB5-85B0-BD0D13A87255}" srcOrd="1" destOrd="0" presId="urn:microsoft.com/office/officeart/2005/8/layout/hierarchy1"/>
    <dgm:cxn modelId="{69D83CB6-42B4-47A6-9BC2-90E05F2E9E55}" type="presParOf" srcId="{6F1E6570-15BD-4E4D-B22A-8D801F5EE52E}" destId="{521404AC-35D0-4E93-A3FB-80B278131B8C}" srcOrd="1" destOrd="0" presId="urn:microsoft.com/office/officeart/2005/8/layout/hierarchy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523F20C3-05F4-4368-A141-BF1A55FAA628}" type="doc">
      <dgm:prSet loTypeId="urn:microsoft.com/office/officeart/2005/8/layout/hList6" loCatId="list" qsTypeId="urn:microsoft.com/office/officeart/2005/8/quickstyle/simple1" qsCatId="simple" csTypeId="urn:microsoft.com/office/officeart/2005/8/colors/accent1_3" csCatId="accent1"/>
      <dgm:spPr/>
      <dgm:t>
        <a:bodyPr/>
        <a:lstStyle/>
        <a:p>
          <a:endParaRPr lang="en-US"/>
        </a:p>
      </dgm:t>
    </dgm:pt>
    <dgm:pt modelId="{DE7CBA70-02E4-4C56-9330-2B59C511AEB8}">
      <dgm:prSet/>
      <dgm:spPr/>
      <dgm:t>
        <a:bodyPr/>
        <a:lstStyle/>
        <a:p>
          <a:r>
            <a:rPr lang="el-GR" b="1" dirty="0"/>
            <a:t>Διεπαφή Χρήστη (</a:t>
          </a:r>
          <a:r>
            <a:rPr lang="el-GR" b="1" dirty="0" err="1"/>
            <a:t>User</a:t>
          </a:r>
          <a:r>
            <a:rPr lang="el-GR" b="1" dirty="0"/>
            <a:t> Interface - UI)</a:t>
          </a:r>
          <a:endParaRPr lang="en-US" dirty="0"/>
        </a:p>
      </dgm:t>
    </dgm:pt>
    <dgm:pt modelId="{F600F10C-500A-4181-8624-324167D498AC}" type="parTrans" cxnId="{89861148-E6A3-45B4-B41B-6FAAD92F6CF9}">
      <dgm:prSet/>
      <dgm:spPr/>
      <dgm:t>
        <a:bodyPr/>
        <a:lstStyle/>
        <a:p>
          <a:endParaRPr lang="en-US"/>
        </a:p>
      </dgm:t>
    </dgm:pt>
    <dgm:pt modelId="{BCD1524D-52B2-40FF-BB1F-4C077179A414}" type="sibTrans" cxnId="{89861148-E6A3-45B4-B41B-6FAAD92F6CF9}">
      <dgm:prSet/>
      <dgm:spPr/>
      <dgm:t>
        <a:bodyPr/>
        <a:lstStyle/>
        <a:p>
          <a:endParaRPr lang="en-US"/>
        </a:p>
      </dgm:t>
    </dgm:pt>
    <dgm:pt modelId="{79F4A2D5-B6F9-4DF6-B5C3-F00AA2F8A760}">
      <dgm:prSet/>
      <dgm:spPr/>
      <dgm:t>
        <a:bodyPr/>
        <a:lstStyle/>
        <a:p>
          <a:r>
            <a:rPr lang="el-GR" b="1" dirty="0"/>
            <a:t>Εμπειρία Χρήστη</a:t>
          </a:r>
          <a:r>
            <a:rPr lang="en-GB" b="1" dirty="0"/>
            <a:t> (User Experience - UX)</a:t>
          </a:r>
          <a:endParaRPr lang="en-US" dirty="0"/>
        </a:p>
      </dgm:t>
    </dgm:pt>
    <dgm:pt modelId="{0ED2EFE9-59EC-4FF5-B466-C4934D54F853}" type="parTrans" cxnId="{B1A612F5-8796-4E00-92A2-1E288469DA1F}">
      <dgm:prSet/>
      <dgm:spPr/>
      <dgm:t>
        <a:bodyPr/>
        <a:lstStyle/>
        <a:p>
          <a:endParaRPr lang="en-US"/>
        </a:p>
      </dgm:t>
    </dgm:pt>
    <dgm:pt modelId="{866C9165-9160-49A6-8E00-E8DC6DDCAA27}" type="sibTrans" cxnId="{B1A612F5-8796-4E00-92A2-1E288469DA1F}">
      <dgm:prSet/>
      <dgm:spPr/>
      <dgm:t>
        <a:bodyPr/>
        <a:lstStyle/>
        <a:p>
          <a:endParaRPr lang="en-US"/>
        </a:p>
      </dgm:t>
    </dgm:pt>
    <dgm:pt modelId="{DA26DCDE-8232-41E7-A6ED-CA5344F26274}">
      <dgm:prSet/>
      <dgm:spPr/>
      <dgm:t>
        <a:bodyPr/>
        <a:lstStyle/>
        <a:p>
          <a:r>
            <a:rPr lang="el-GR" b="1" dirty="0"/>
            <a:t>Ανταπόκριση σε Δράσεις Χρήστη</a:t>
          </a:r>
          <a:endParaRPr lang="en-US" dirty="0"/>
        </a:p>
      </dgm:t>
    </dgm:pt>
    <dgm:pt modelId="{5CEA5578-BEE1-4E43-B703-FB74E015AF56}" type="parTrans" cxnId="{E0606EE5-CA85-46F0-A742-E6E1866256CF}">
      <dgm:prSet/>
      <dgm:spPr/>
      <dgm:t>
        <a:bodyPr/>
        <a:lstStyle/>
        <a:p>
          <a:endParaRPr lang="en-US"/>
        </a:p>
      </dgm:t>
    </dgm:pt>
    <dgm:pt modelId="{13BBEA10-82A2-4EF5-929F-8E454E498DAE}" type="sibTrans" cxnId="{E0606EE5-CA85-46F0-A742-E6E1866256CF}">
      <dgm:prSet/>
      <dgm:spPr/>
      <dgm:t>
        <a:bodyPr/>
        <a:lstStyle/>
        <a:p>
          <a:endParaRPr lang="en-US"/>
        </a:p>
      </dgm:t>
    </dgm:pt>
    <dgm:pt modelId="{A688C31D-8C2C-4D1A-A7D8-122850E23F18}">
      <dgm:prSet/>
      <dgm:spPr/>
      <dgm:t>
        <a:bodyPr/>
        <a:lstStyle/>
        <a:p>
          <a:r>
            <a:rPr lang="el-GR" b="1" dirty="0"/>
            <a:t>Διασύνδεση με το Επίπεδο Εφαρμογής </a:t>
          </a:r>
          <a:endParaRPr lang="en-US" dirty="0"/>
        </a:p>
      </dgm:t>
    </dgm:pt>
    <dgm:pt modelId="{4EAD4D36-2BD1-42B1-B9F6-83B7A16F7FBC}" type="parTrans" cxnId="{19FAB7BF-C428-4CCB-B205-8546B469155A}">
      <dgm:prSet/>
      <dgm:spPr/>
      <dgm:t>
        <a:bodyPr/>
        <a:lstStyle/>
        <a:p>
          <a:endParaRPr lang="en-US"/>
        </a:p>
      </dgm:t>
    </dgm:pt>
    <dgm:pt modelId="{DA0B22A2-7B26-4F45-9C18-123513EFEC84}" type="sibTrans" cxnId="{19FAB7BF-C428-4CCB-B205-8546B469155A}">
      <dgm:prSet/>
      <dgm:spPr/>
      <dgm:t>
        <a:bodyPr/>
        <a:lstStyle/>
        <a:p>
          <a:endParaRPr lang="en-US"/>
        </a:p>
      </dgm:t>
    </dgm:pt>
    <dgm:pt modelId="{3CE01717-FA5F-4F7E-963D-D428EAEF90F4}" type="pres">
      <dgm:prSet presAssocID="{523F20C3-05F4-4368-A141-BF1A55FAA628}" presName="Name0" presStyleCnt="0">
        <dgm:presLayoutVars>
          <dgm:dir/>
          <dgm:resizeHandles val="exact"/>
        </dgm:presLayoutVars>
      </dgm:prSet>
      <dgm:spPr/>
    </dgm:pt>
    <dgm:pt modelId="{A3F08ABD-CB37-45A4-8443-3051B59B5695}" type="pres">
      <dgm:prSet presAssocID="{DE7CBA70-02E4-4C56-9330-2B59C511AEB8}" presName="node" presStyleLbl="node1" presStyleIdx="0" presStyleCnt="4">
        <dgm:presLayoutVars>
          <dgm:bulletEnabled val="1"/>
        </dgm:presLayoutVars>
      </dgm:prSet>
      <dgm:spPr/>
    </dgm:pt>
    <dgm:pt modelId="{F59C1669-F9E4-4368-8A25-A562B3BCB2E0}" type="pres">
      <dgm:prSet presAssocID="{BCD1524D-52B2-40FF-BB1F-4C077179A414}" presName="sibTrans" presStyleCnt="0"/>
      <dgm:spPr/>
    </dgm:pt>
    <dgm:pt modelId="{AA75278F-6CEF-4C63-A307-4BEFEA90CB01}" type="pres">
      <dgm:prSet presAssocID="{79F4A2D5-B6F9-4DF6-B5C3-F00AA2F8A760}" presName="node" presStyleLbl="node1" presStyleIdx="1" presStyleCnt="4">
        <dgm:presLayoutVars>
          <dgm:bulletEnabled val="1"/>
        </dgm:presLayoutVars>
      </dgm:prSet>
      <dgm:spPr/>
    </dgm:pt>
    <dgm:pt modelId="{85D9C18F-1173-49EB-ADD3-FEDE72973201}" type="pres">
      <dgm:prSet presAssocID="{866C9165-9160-49A6-8E00-E8DC6DDCAA27}" presName="sibTrans" presStyleCnt="0"/>
      <dgm:spPr/>
    </dgm:pt>
    <dgm:pt modelId="{416780FC-94D8-4D8B-8510-2B412E3B7E71}" type="pres">
      <dgm:prSet presAssocID="{DA26DCDE-8232-41E7-A6ED-CA5344F26274}" presName="node" presStyleLbl="node1" presStyleIdx="2" presStyleCnt="4" custLinFactNeighborX="8951" custLinFactNeighborY="-1505">
        <dgm:presLayoutVars>
          <dgm:bulletEnabled val="1"/>
        </dgm:presLayoutVars>
      </dgm:prSet>
      <dgm:spPr/>
    </dgm:pt>
    <dgm:pt modelId="{5FC38AE2-91FE-4EC7-A915-0765CFF7A7C7}" type="pres">
      <dgm:prSet presAssocID="{13BBEA10-82A2-4EF5-929F-8E454E498DAE}" presName="sibTrans" presStyleCnt="0"/>
      <dgm:spPr/>
    </dgm:pt>
    <dgm:pt modelId="{D6A9D41B-04EF-472F-ABA7-1C014638F1BE}" type="pres">
      <dgm:prSet presAssocID="{A688C31D-8C2C-4D1A-A7D8-122850E23F18}" presName="node" presStyleLbl="node1" presStyleIdx="3" presStyleCnt="4">
        <dgm:presLayoutVars>
          <dgm:bulletEnabled val="1"/>
        </dgm:presLayoutVars>
      </dgm:prSet>
      <dgm:spPr/>
    </dgm:pt>
  </dgm:ptLst>
  <dgm:cxnLst>
    <dgm:cxn modelId="{E6284D61-5DE5-4537-8EB9-9A179AAF8BA9}" type="presOf" srcId="{A688C31D-8C2C-4D1A-A7D8-122850E23F18}" destId="{D6A9D41B-04EF-472F-ABA7-1C014638F1BE}" srcOrd="0" destOrd="0" presId="urn:microsoft.com/office/officeart/2005/8/layout/hList6"/>
    <dgm:cxn modelId="{07BFBE66-411B-499C-8947-AC7648009343}" type="presOf" srcId="{DE7CBA70-02E4-4C56-9330-2B59C511AEB8}" destId="{A3F08ABD-CB37-45A4-8443-3051B59B5695}" srcOrd="0" destOrd="0" presId="urn:microsoft.com/office/officeart/2005/8/layout/hList6"/>
    <dgm:cxn modelId="{89861148-E6A3-45B4-B41B-6FAAD92F6CF9}" srcId="{523F20C3-05F4-4368-A141-BF1A55FAA628}" destId="{DE7CBA70-02E4-4C56-9330-2B59C511AEB8}" srcOrd="0" destOrd="0" parTransId="{F600F10C-500A-4181-8624-324167D498AC}" sibTransId="{BCD1524D-52B2-40FF-BB1F-4C077179A414}"/>
    <dgm:cxn modelId="{775B3D53-22BB-425A-83C6-33B6BF9DBAF8}" type="presOf" srcId="{79F4A2D5-B6F9-4DF6-B5C3-F00AA2F8A760}" destId="{AA75278F-6CEF-4C63-A307-4BEFEA90CB01}" srcOrd="0" destOrd="0" presId="urn:microsoft.com/office/officeart/2005/8/layout/hList6"/>
    <dgm:cxn modelId="{26B1E183-AD46-46EE-8779-A6FD4583C6C4}" type="presOf" srcId="{523F20C3-05F4-4368-A141-BF1A55FAA628}" destId="{3CE01717-FA5F-4F7E-963D-D428EAEF90F4}" srcOrd="0" destOrd="0" presId="urn:microsoft.com/office/officeart/2005/8/layout/hList6"/>
    <dgm:cxn modelId="{19FAB7BF-C428-4CCB-B205-8546B469155A}" srcId="{523F20C3-05F4-4368-A141-BF1A55FAA628}" destId="{A688C31D-8C2C-4D1A-A7D8-122850E23F18}" srcOrd="3" destOrd="0" parTransId="{4EAD4D36-2BD1-42B1-B9F6-83B7A16F7FBC}" sibTransId="{DA0B22A2-7B26-4F45-9C18-123513EFEC84}"/>
    <dgm:cxn modelId="{E0606EE5-CA85-46F0-A742-E6E1866256CF}" srcId="{523F20C3-05F4-4368-A141-BF1A55FAA628}" destId="{DA26DCDE-8232-41E7-A6ED-CA5344F26274}" srcOrd="2" destOrd="0" parTransId="{5CEA5578-BEE1-4E43-B703-FB74E015AF56}" sibTransId="{13BBEA10-82A2-4EF5-929F-8E454E498DAE}"/>
    <dgm:cxn modelId="{B1A612F5-8796-4E00-92A2-1E288469DA1F}" srcId="{523F20C3-05F4-4368-A141-BF1A55FAA628}" destId="{79F4A2D5-B6F9-4DF6-B5C3-F00AA2F8A760}" srcOrd="1" destOrd="0" parTransId="{0ED2EFE9-59EC-4FF5-B466-C4934D54F853}" sibTransId="{866C9165-9160-49A6-8E00-E8DC6DDCAA27}"/>
    <dgm:cxn modelId="{4F9AF1FB-A0A1-483C-BE52-2FD24A7D226C}" type="presOf" srcId="{DA26DCDE-8232-41E7-A6ED-CA5344F26274}" destId="{416780FC-94D8-4D8B-8510-2B412E3B7E71}" srcOrd="0" destOrd="0" presId="urn:microsoft.com/office/officeart/2005/8/layout/hList6"/>
    <dgm:cxn modelId="{0B1AF61E-EC4D-423C-8CBA-4ABF6CB707F5}" type="presParOf" srcId="{3CE01717-FA5F-4F7E-963D-D428EAEF90F4}" destId="{A3F08ABD-CB37-45A4-8443-3051B59B5695}" srcOrd="0" destOrd="0" presId="urn:microsoft.com/office/officeart/2005/8/layout/hList6"/>
    <dgm:cxn modelId="{11672675-F3C6-48EB-A66E-595AD03BFF1F}" type="presParOf" srcId="{3CE01717-FA5F-4F7E-963D-D428EAEF90F4}" destId="{F59C1669-F9E4-4368-8A25-A562B3BCB2E0}" srcOrd="1" destOrd="0" presId="urn:microsoft.com/office/officeart/2005/8/layout/hList6"/>
    <dgm:cxn modelId="{1D77F4FB-2BE2-4389-8009-61BF4F345D02}" type="presParOf" srcId="{3CE01717-FA5F-4F7E-963D-D428EAEF90F4}" destId="{AA75278F-6CEF-4C63-A307-4BEFEA90CB01}" srcOrd="2" destOrd="0" presId="urn:microsoft.com/office/officeart/2005/8/layout/hList6"/>
    <dgm:cxn modelId="{05C88E47-2997-48B9-BFB8-49C065942435}" type="presParOf" srcId="{3CE01717-FA5F-4F7E-963D-D428EAEF90F4}" destId="{85D9C18F-1173-49EB-ADD3-FEDE72973201}" srcOrd="3" destOrd="0" presId="urn:microsoft.com/office/officeart/2005/8/layout/hList6"/>
    <dgm:cxn modelId="{E2AA368D-CCC2-4EA1-9166-9B2193D70EED}" type="presParOf" srcId="{3CE01717-FA5F-4F7E-963D-D428EAEF90F4}" destId="{416780FC-94D8-4D8B-8510-2B412E3B7E71}" srcOrd="4" destOrd="0" presId="urn:microsoft.com/office/officeart/2005/8/layout/hList6"/>
    <dgm:cxn modelId="{C9B9301B-1F61-4CBF-8FEB-BD852C2828A9}" type="presParOf" srcId="{3CE01717-FA5F-4F7E-963D-D428EAEF90F4}" destId="{5FC38AE2-91FE-4EC7-A915-0765CFF7A7C7}" srcOrd="5" destOrd="0" presId="urn:microsoft.com/office/officeart/2005/8/layout/hList6"/>
    <dgm:cxn modelId="{C1D82138-BC2C-41B8-AF9C-E1C5DFCD79C8}" type="presParOf" srcId="{3CE01717-FA5F-4F7E-963D-D428EAEF90F4}" destId="{D6A9D41B-04EF-472F-ABA7-1C014638F1BE}" srcOrd="6" destOrd="0" presId="urn:microsoft.com/office/officeart/2005/8/layout/hList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501D89BE-A48B-487E-819E-2B152FEE7395}" type="doc">
      <dgm:prSet loTypeId="urn:microsoft.com/office/officeart/2005/8/layout/vList6" loCatId="process" qsTypeId="urn:microsoft.com/office/officeart/2005/8/quickstyle/simple1" qsCatId="simple" csTypeId="urn:microsoft.com/office/officeart/2005/8/colors/accent3_4" csCatId="accent3" phldr="1"/>
      <dgm:spPr/>
      <dgm:t>
        <a:bodyPr/>
        <a:lstStyle/>
        <a:p>
          <a:endParaRPr lang="en-US"/>
        </a:p>
      </dgm:t>
    </dgm:pt>
    <dgm:pt modelId="{DBE7A66D-D44A-4511-9802-D8314FB21876}">
      <dgm:prSet custT="1"/>
      <dgm:spPr/>
      <dgm:t>
        <a:bodyPr/>
        <a:lstStyle/>
        <a:p>
          <a:r>
            <a:rPr lang="en-US" sz="2800" dirty="0">
              <a:latin typeface="Calibri" panose="020F0502020204030204" pitchFamily="34" charset="0"/>
              <a:ea typeface="Calibri" panose="020F0502020204030204" pitchFamily="34" charset="0"/>
              <a:cs typeface="Calibri" panose="020F0502020204030204" pitchFamily="34" charset="0"/>
            </a:rPr>
            <a:t>Rooms</a:t>
          </a:r>
        </a:p>
      </dgm:t>
    </dgm:pt>
    <dgm:pt modelId="{4E3E2E3F-8657-4C96-94A6-2B2AEC2C45C0}" type="parTrans" cxnId="{93691E0E-F78F-4D3F-BA6C-8865550C1AB5}">
      <dgm:prSet/>
      <dgm:spPr/>
      <dgm:t>
        <a:bodyPr/>
        <a:lstStyle/>
        <a:p>
          <a:endParaRPr lang="en-US"/>
        </a:p>
      </dgm:t>
    </dgm:pt>
    <dgm:pt modelId="{4EFFEDEF-6067-404D-9C0C-48C82990BD7F}" type="sibTrans" cxnId="{93691E0E-F78F-4D3F-BA6C-8865550C1AB5}">
      <dgm:prSet phldrT="01"/>
      <dgm:spPr/>
      <dgm:t>
        <a:bodyPr/>
        <a:lstStyle/>
        <a:p>
          <a:endParaRPr lang="en-US" dirty="0"/>
        </a:p>
      </dgm:t>
    </dgm:pt>
    <dgm:pt modelId="{FF3395C2-B187-49BB-BDC0-BF30FF01E705}" type="pres">
      <dgm:prSet presAssocID="{501D89BE-A48B-487E-819E-2B152FEE7395}" presName="Name0" presStyleCnt="0">
        <dgm:presLayoutVars>
          <dgm:dir/>
          <dgm:animLvl val="lvl"/>
          <dgm:resizeHandles/>
        </dgm:presLayoutVars>
      </dgm:prSet>
      <dgm:spPr/>
    </dgm:pt>
    <dgm:pt modelId="{F1622ECC-5AD8-4B8D-9D8A-F944AC6376FC}" type="pres">
      <dgm:prSet presAssocID="{DBE7A66D-D44A-4511-9802-D8314FB21876}" presName="linNode" presStyleCnt="0"/>
      <dgm:spPr/>
    </dgm:pt>
    <dgm:pt modelId="{900D1327-4054-470F-8D7D-464CDEEE4F9B}" type="pres">
      <dgm:prSet presAssocID="{DBE7A66D-D44A-4511-9802-D8314FB21876}" presName="parentShp" presStyleLbl="node1" presStyleIdx="0" presStyleCnt="1">
        <dgm:presLayoutVars>
          <dgm:bulletEnabled val="1"/>
        </dgm:presLayoutVars>
      </dgm:prSet>
      <dgm:spPr/>
    </dgm:pt>
    <dgm:pt modelId="{E02F48C3-757D-4061-8575-A336CC6B3FAD}" type="pres">
      <dgm:prSet presAssocID="{DBE7A66D-D44A-4511-9802-D8314FB21876}" presName="childShp" presStyleLbl="bgAccFollowNode1" presStyleIdx="0" presStyleCnt="1">
        <dgm:presLayoutVars>
          <dgm:bulletEnabled val="1"/>
        </dgm:presLayoutVars>
      </dgm:prSet>
      <dgm:spPr/>
    </dgm:pt>
  </dgm:ptLst>
  <dgm:cxnLst>
    <dgm:cxn modelId="{93691E0E-F78F-4D3F-BA6C-8865550C1AB5}" srcId="{501D89BE-A48B-487E-819E-2B152FEE7395}" destId="{DBE7A66D-D44A-4511-9802-D8314FB21876}" srcOrd="0" destOrd="0" parTransId="{4E3E2E3F-8657-4C96-94A6-2B2AEC2C45C0}" sibTransId="{4EFFEDEF-6067-404D-9C0C-48C82990BD7F}"/>
    <dgm:cxn modelId="{C197CA7B-08F6-4E7E-8A8E-F292DCD7D92E}" type="presOf" srcId="{DBE7A66D-D44A-4511-9802-D8314FB21876}" destId="{900D1327-4054-470F-8D7D-464CDEEE4F9B}" srcOrd="0" destOrd="0" presId="urn:microsoft.com/office/officeart/2005/8/layout/vList6"/>
    <dgm:cxn modelId="{CE6CD7C6-5D01-45C0-8A0C-7BFC17EBFC33}" type="presOf" srcId="{501D89BE-A48B-487E-819E-2B152FEE7395}" destId="{FF3395C2-B187-49BB-BDC0-BF30FF01E705}" srcOrd="0" destOrd="0" presId="urn:microsoft.com/office/officeart/2005/8/layout/vList6"/>
    <dgm:cxn modelId="{5F9119C2-5BC2-4E65-BA2A-9CAD42DDD2F5}" type="presParOf" srcId="{FF3395C2-B187-49BB-BDC0-BF30FF01E705}" destId="{F1622ECC-5AD8-4B8D-9D8A-F944AC6376FC}" srcOrd="0" destOrd="0" presId="urn:microsoft.com/office/officeart/2005/8/layout/vList6"/>
    <dgm:cxn modelId="{73D19C73-31D5-46CC-9D69-EDBDD2CF0BD0}" type="presParOf" srcId="{F1622ECC-5AD8-4B8D-9D8A-F944AC6376FC}" destId="{900D1327-4054-470F-8D7D-464CDEEE4F9B}" srcOrd="0" destOrd="0" presId="urn:microsoft.com/office/officeart/2005/8/layout/vList6"/>
    <dgm:cxn modelId="{7CB130A6-5175-4E73-82B3-5DF5B6EB32C8}" type="presParOf" srcId="{F1622ECC-5AD8-4B8D-9D8A-F944AC6376FC}" destId="{E02F48C3-757D-4061-8575-A336CC6B3FAD}" srcOrd="1" destOrd="0" presId="urn:microsoft.com/office/officeart/2005/8/layout/vList6"/>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501D89BE-A48B-487E-819E-2B152FEE7395}" type="doc">
      <dgm:prSet loTypeId="urn:microsoft.com/office/officeart/2005/8/layout/vList6" loCatId="process" qsTypeId="urn:microsoft.com/office/officeart/2005/8/quickstyle/simple1" qsCatId="simple" csTypeId="urn:microsoft.com/office/officeart/2005/8/colors/accent3_4" csCatId="accent3" phldr="1"/>
      <dgm:spPr/>
      <dgm:t>
        <a:bodyPr/>
        <a:lstStyle/>
        <a:p>
          <a:endParaRPr lang="en-US"/>
        </a:p>
      </dgm:t>
    </dgm:pt>
    <dgm:pt modelId="{DBE7A66D-D44A-4511-9802-D8314FB21876}">
      <dgm:prSet custT="1"/>
      <dgm:spPr/>
      <dgm:t>
        <a:bodyPr/>
        <a:lstStyle/>
        <a:p>
          <a:r>
            <a:rPr lang="en-US" sz="2800" dirty="0">
              <a:latin typeface="Calibri" panose="020F0502020204030204" pitchFamily="34" charset="0"/>
              <a:ea typeface="Calibri" panose="020F0502020204030204" pitchFamily="34" charset="0"/>
              <a:cs typeface="Calibri" panose="020F0502020204030204" pitchFamily="34" charset="0"/>
            </a:rPr>
            <a:t>About</a:t>
          </a:r>
        </a:p>
      </dgm:t>
    </dgm:pt>
    <dgm:pt modelId="{4E3E2E3F-8657-4C96-94A6-2B2AEC2C45C0}" type="parTrans" cxnId="{93691E0E-F78F-4D3F-BA6C-8865550C1AB5}">
      <dgm:prSet/>
      <dgm:spPr/>
      <dgm:t>
        <a:bodyPr/>
        <a:lstStyle/>
        <a:p>
          <a:endParaRPr lang="en-US"/>
        </a:p>
      </dgm:t>
    </dgm:pt>
    <dgm:pt modelId="{4EFFEDEF-6067-404D-9C0C-48C82990BD7F}" type="sibTrans" cxnId="{93691E0E-F78F-4D3F-BA6C-8865550C1AB5}">
      <dgm:prSet phldrT="01"/>
      <dgm:spPr/>
      <dgm:t>
        <a:bodyPr/>
        <a:lstStyle/>
        <a:p>
          <a:endParaRPr lang="en-US" dirty="0"/>
        </a:p>
      </dgm:t>
    </dgm:pt>
    <dgm:pt modelId="{FF3395C2-B187-49BB-BDC0-BF30FF01E705}" type="pres">
      <dgm:prSet presAssocID="{501D89BE-A48B-487E-819E-2B152FEE7395}" presName="Name0" presStyleCnt="0">
        <dgm:presLayoutVars>
          <dgm:dir/>
          <dgm:animLvl val="lvl"/>
          <dgm:resizeHandles/>
        </dgm:presLayoutVars>
      </dgm:prSet>
      <dgm:spPr/>
    </dgm:pt>
    <dgm:pt modelId="{F1622ECC-5AD8-4B8D-9D8A-F944AC6376FC}" type="pres">
      <dgm:prSet presAssocID="{DBE7A66D-D44A-4511-9802-D8314FB21876}" presName="linNode" presStyleCnt="0"/>
      <dgm:spPr/>
    </dgm:pt>
    <dgm:pt modelId="{900D1327-4054-470F-8D7D-464CDEEE4F9B}" type="pres">
      <dgm:prSet presAssocID="{DBE7A66D-D44A-4511-9802-D8314FB21876}" presName="parentShp" presStyleLbl="node1" presStyleIdx="0" presStyleCnt="1">
        <dgm:presLayoutVars>
          <dgm:bulletEnabled val="1"/>
        </dgm:presLayoutVars>
      </dgm:prSet>
      <dgm:spPr/>
    </dgm:pt>
    <dgm:pt modelId="{E02F48C3-757D-4061-8575-A336CC6B3FAD}" type="pres">
      <dgm:prSet presAssocID="{DBE7A66D-D44A-4511-9802-D8314FB21876}" presName="childShp" presStyleLbl="bgAccFollowNode1" presStyleIdx="0" presStyleCnt="1">
        <dgm:presLayoutVars>
          <dgm:bulletEnabled val="1"/>
        </dgm:presLayoutVars>
      </dgm:prSet>
      <dgm:spPr/>
    </dgm:pt>
  </dgm:ptLst>
  <dgm:cxnLst>
    <dgm:cxn modelId="{93691E0E-F78F-4D3F-BA6C-8865550C1AB5}" srcId="{501D89BE-A48B-487E-819E-2B152FEE7395}" destId="{DBE7A66D-D44A-4511-9802-D8314FB21876}" srcOrd="0" destOrd="0" parTransId="{4E3E2E3F-8657-4C96-94A6-2B2AEC2C45C0}" sibTransId="{4EFFEDEF-6067-404D-9C0C-48C82990BD7F}"/>
    <dgm:cxn modelId="{C197CA7B-08F6-4E7E-8A8E-F292DCD7D92E}" type="presOf" srcId="{DBE7A66D-D44A-4511-9802-D8314FB21876}" destId="{900D1327-4054-470F-8D7D-464CDEEE4F9B}" srcOrd="0" destOrd="0" presId="urn:microsoft.com/office/officeart/2005/8/layout/vList6"/>
    <dgm:cxn modelId="{CE6CD7C6-5D01-45C0-8A0C-7BFC17EBFC33}" type="presOf" srcId="{501D89BE-A48B-487E-819E-2B152FEE7395}" destId="{FF3395C2-B187-49BB-BDC0-BF30FF01E705}" srcOrd="0" destOrd="0" presId="urn:microsoft.com/office/officeart/2005/8/layout/vList6"/>
    <dgm:cxn modelId="{5F9119C2-5BC2-4E65-BA2A-9CAD42DDD2F5}" type="presParOf" srcId="{FF3395C2-B187-49BB-BDC0-BF30FF01E705}" destId="{F1622ECC-5AD8-4B8D-9D8A-F944AC6376FC}" srcOrd="0" destOrd="0" presId="urn:microsoft.com/office/officeart/2005/8/layout/vList6"/>
    <dgm:cxn modelId="{73D19C73-31D5-46CC-9D69-EDBDD2CF0BD0}" type="presParOf" srcId="{F1622ECC-5AD8-4B8D-9D8A-F944AC6376FC}" destId="{900D1327-4054-470F-8D7D-464CDEEE4F9B}" srcOrd="0" destOrd="0" presId="urn:microsoft.com/office/officeart/2005/8/layout/vList6"/>
    <dgm:cxn modelId="{7CB130A6-5175-4E73-82B3-5DF5B6EB32C8}" type="presParOf" srcId="{F1622ECC-5AD8-4B8D-9D8A-F944AC6376FC}" destId="{E02F48C3-757D-4061-8575-A336CC6B3FAD}" srcOrd="1" destOrd="0" presId="urn:microsoft.com/office/officeart/2005/8/layout/vList6"/>
  </dgm:cxnLst>
  <dgm:bg/>
  <dgm:whole/>
  <dgm:extLst>
    <a:ext uri="http://schemas.microsoft.com/office/drawing/2008/diagram">
      <dsp:dataModelExt xmlns:dsp="http://schemas.microsoft.com/office/drawing/2008/diagram" relId="rId13" minVer="http://schemas.openxmlformats.org/drawingml/2006/diagram"/>
    </a:ext>
  </dgm:extLst>
</dgm:dataModel>
</file>

<file path=ppt/diagrams/data15.xml><?xml version="1.0" encoding="utf-8"?>
<dgm:dataModel xmlns:dgm="http://schemas.openxmlformats.org/drawingml/2006/diagram" xmlns:a="http://schemas.openxmlformats.org/drawingml/2006/main">
  <dgm:ptLst>
    <dgm:pt modelId="{501D89BE-A48B-487E-819E-2B152FEE7395}" type="doc">
      <dgm:prSet loTypeId="urn:microsoft.com/office/officeart/2005/8/layout/vList6" loCatId="process" qsTypeId="urn:microsoft.com/office/officeart/2005/8/quickstyle/simple1" qsCatId="simple" csTypeId="urn:microsoft.com/office/officeart/2005/8/colors/accent3_4" csCatId="accent3" phldr="1"/>
      <dgm:spPr/>
      <dgm:t>
        <a:bodyPr/>
        <a:lstStyle/>
        <a:p>
          <a:endParaRPr lang="en-US"/>
        </a:p>
      </dgm:t>
    </dgm:pt>
    <dgm:pt modelId="{DBE7A66D-D44A-4511-9802-D8314FB21876}">
      <dgm:prSet custT="1"/>
      <dgm:spPr/>
      <dgm:t>
        <a:bodyPr/>
        <a:lstStyle/>
        <a:p>
          <a:r>
            <a:rPr lang="en-US" sz="2800" dirty="0">
              <a:latin typeface="Calibri" panose="020F0502020204030204" pitchFamily="34" charset="0"/>
              <a:ea typeface="Calibri" panose="020F0502020204030204" pitchFamily="34" charset="0"/>
              <a:cs typeface="Calibri" panose="020F0502020204030204" pitchFamily="34" charset="0"/>
            </a:rPr>
            <a:t>QR</a:t>
          </a:r>
        </a:p>
      </dgm:t>
    </dgm:pt>
    <dgm:pt modelId="{4E3E2E3F-8657-4C96-94A6-2B2AEC2C45C0}" type="parTrans" cxnId="{93691E0E-F78F-4D3F-BA6C-8865550C1AB5}">
      <dgm:prSet/>
      <dgm:spPr/>
      <dgm:t>
        <a:bodyPr/>
        <a:lstStyle/>
        <a:p>
          <a:endParaRPr lang="en-US"/>
        </a:p>
      </dgm:t>
    </dgm:pt>
    <dgm:pt modelId="{4EFFEDEF-6067-404D-9C0C-48C82990BD7F}" type="sibTrans" cxnId="{93691E0E-F78F-4D3F-BA6C-8865550C1AB5}">
      <dgm:prSet phldrT="01"/>
      <dgm:spPr/>
      <dgm:t>
        <a:bodyPr/>
        <a:lstStyle/>
        <a:p>
          <a:endParaRPr lang="en-US" dirty="0"/>
        </a:p>
      </dgm:t>
    </dgm:pt>
    <dgm:pt modelId="{FF3395C2-B187-49BB-BDC0-BF30FF01E705}" type="pres">
      <dgm:prSet presAssocID="{501D89BE-A48B-487E-819E-2B152FEE7395}" presName="Name0" presStyleCnt="0">
        <dgm:presLayoutVars>
          <dgm:dir val="rev"/>
          <dgm:animLvl val="lvl"/>
          <dgm:resizeHandles/>
        </dgm:presLayoutVars>
      </dgm:prSet>
      <dgm:spPr/>
    </dgm:pt>
    <dgm:pt modelId="{F1622ECC-5AD8-4B8D-9D8A-F944AC6376FC}" type="pres">
      <dgm:prSet presAssocID="{DBE7A66D-D44A-4511-9802-D8314FB21876}" presName="linNode" presStyleCnt="0"/>
      <dgm:spPr/>
    </dgm:pt>
    <dgm:pt modelId="{900D1327-4054-470F-8D7D-464CDEEE4F9B}" type="pres">
      <dgm:prSet presAssocID="{DBE7A66D-D44A-4511-9802-D8314FB21876}" presName="parentShp" presStyleLbl="node1" presStyleIdx="0" presStyleCnt="1">
        <dgm:presLayoutVars>
          <dgm:bulletEnabled val="1"/>
        </dgm:presLayoutVars>
      </dgm:prSet>
      <dgm:spPr/>
    </dgm:pt>
    <dgm:pt modelId="{E02F48C3-757D-4061-8575-A336CC6B3FAD}" type="pres">
      <dgm:prSet presAssocID="{DBE7A66D-D44A-4511-9802-D8314FB21876}" presName="childShp" presStyleLbl="bgAccFollowNode1" presStyleIdx="0" presStyleCnt="1">
        <dgm:presLayoutVars>
          <dgm:bulletEnabled val="1"/>
        </dgm:presLayoutVars>
      </dgm:prSet>
      <dgm:spPr/>
    </dgm:pt>
  </dgm:ptLst>
  <dgm:cxnLst>
    <dgm:cxn modelId="{93691E0E-F78F-4D3F-BA6C-8865550C1AB5}" srcId="{501D89BE-A48B-487E-819E-2B152FEE7395}" destId="{DBE7A66D-D44A-4511-9802-D8314FB21876}" srcOrd="0" destOrd="0" parTransId="{4E3E2E3F-8657-4C96-94A6-2B2AEC2C45C0}" sibTransId="{4EFFEDEF-6067-404D-9C0C-48C82990BD7F}"/>
    <dgm:cxn modelId="{C197CA7B-08F6-4E7E-8A8E-F292DCD7D92E}" type="presOf" srcId="{DBE7A66D-D44A-4511-9802-D8314FB21876}" destId="{900D1327-4054-470F-8D7D-464CDEEE4F9B}" srcOrd="0" destOrd="0" presId="urn:microsoft.com/office/officeart/2005/8/layout/vList6"/>
    <dgm:cxn modelId="{CE6CD7C6-5D01-45C0-8A0C-7BFC17EBFC33}" type="presOf" srcId="{501D89BE-A48B-487E-819E-2B152FEE7395}" destId="{FF3395C2-B187-49BB-BDC0-BF30FF01E705}" srcOrd="0" destOrd="0" presId="urn:microsoft.com/office/officeart/2005/8/layout/vList6"/>
    <dgm:cxn modelId="{5F9119C2-5BC2-4E65-BA2A-9CAD42DDD2F5}" type="presParOf" srcId="{FF3395C2-B187-49BB-BDC0-BF30FF01E705}" destId="{F1622ECC-5AD8-4B8D-9D8A-F944AC6376FC}" srcOrd="0" destOrd="0" presId="urn:microsoft.com/office/officeart/2005/8/layout/vList6"/>
    <dgm:cxn modelId="{73D19C73-31D5-46CC-9D69-EDBDD2CF0BD0}" type="presParOf" srcId="{F1622ECC-5AD8-4B8D-9D8A-F944AC6376FC}" destId="{900D1327-4054-470F-8D7D-464CDEEE4F9B}" srcOrd="0" destOrd="0" presId="urn:microsoft.com/office/officeart/2005/8/layout/vList6"/>
    <dgm:cxn modelId="{7CB130A6-5175-4E73-82B3-5DF5B6EB32C8}" type="presParOf" srcId="{F1622ECC-5AD8-4B8D-9D8A-F944AC6376FC}" destId="{E02F48C3-757D-4061-8575-A336CC6B3FAD}" srcOrd="1" destOrd="0" presId="urn:microsoft.com/office/officeart/2005/8/layout/vList6"/>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16.xml><?xml version="1.0" encoding="utf-8"?>
<dgm:dataModel xmlns:dgm="http://schemas.openxmlformats.org/drawingml/2006/diagram" xmlns:a="http://schemas.openxmlformats.org/drawingml/2006/main">
  <dgm:ptLst>
    <dgm:pt modelId="{501D89BE-A48B-487E-819E-2B152FEE7395}" type="doc">
      <dgm:prSet loTypeId="urn:microsoft.com/office/officeart/2005/8/layout/vList6" loCatId="process" qsTypeId="urn:microsoft.com/office/officeart/2005/8/quickstyle/simple1" qsCatId="simple" csTypeId="urn:microsoft.com/office/officeart/2005/8/colors/accent3_4" csCatId="accent3" phldr="1"/>
      <dgm:spPr/>
      <dgm:t>
        <a:bodyPr/>
        <a:lstStyle/>
        <a:p>
          <a:endParaRPr lang="en-US"/>
        </a:p>
      </dgm:t>
    </dgm:pt>
    <dgm:pt modelId="{DBE7A66D-D44A-4511-9802-D8314FB21876}">
      <dgm:prSet custT="1"/>
      <dgm:spPr/>
      <dgm:t>
        <a:bodyPr/>
        <a:lstStyle/>
        <a:p>
          <a:r>
            <a:rPr lang="en-US" sz="2800" dirty="0">
              <a:latin typeface="Calibri" panose="020F0502020204030204" pitchFamily="34" charset="0"/>
              <a:ea typeface="Calibri" panose="020F0502020204030204" pitchFamily="34" charset="0"/>
              <a:cs typeface="Calibri" panose="020F0502020204030204" pitchFamily="34" charset="0"/>
            </a:rPr>
            <a:t>Payments</a:t>
          </a:r>
        </a:p>
      </dgm:t>
    </dgm:pt>
    <dgm:pt modelId="{4E3E2E3F-8657-4C96-94A6-2B2AEC2C45C0}" type="parTrans" cxnId="{93691E0E-F78F-4D3F-BA6C-8865550C1AB5}">
      <dgm:prSet/>
      <dgm:spPr/>
      <dgm:t>
        <a:bodyPr/>
        <a:lstStyle/>
        <a:p>
          <a:endParaRPr lang="en-US"/>
        </a:p>
      </dgm:t>
    </dgm:pt>
    <dgm:pt modelId="{4EFFEDEF-6067-404D-9C0C-48C82990BD7F}" type="sibTrans" cxnId="{93691E0E-F78F-4D3F-BA6C-8865550C1AB5}">
      <dgm:prSet phldrT="01"/>
      <dgm:spPr/>
      <dgm:t>
        <a:bodyPr/>
        <a:lstStyle/>
        <a:p>
          <a:endParaRPr lang="en-US" dirty="0"/>
        </a:p>
      </dgm:t>
    </dgm:pt>
    <dgm:pt modelId="{FF3395C2-B187-49BB-BDC0-BF30FF01E705}" type="pres">
      <dgm:prSet presAssocID="{501D89BE-A48B-487E-819E-2B152FEE7395}" presName="Name0" presStyleCnt="0">
        <dgm:presLayoutVars>
          <dgm:dir val="rev"/>
          <dgm:animLvl val="lvl"/>
          <dgm:resizeHandles/>
        </dgm:presLayoutVars>
      </dgm:prSet>
      <dgm:spPr/>
    </dgm:pt>
    <dgm:pt modelId="{F1622ECC-5AD8-4B8D-9D8A-F944AC6376FC}" type="pres">
      <dgm:prSet presAssocID="{DBE7A66D-D44A-4511-9802-D8314FB21876}" presName="linNode" presStyleCnt="0"/>
      <dgm:spPr/>
    </dgm:pt>
    <dgm:pt modelId="{900D1327-4054-470F-8D7D-464CDEEE4F9B}" type="pres">
      <dgm:prSet presAssocID="{DBE7A66D-D44A-4511-9802-D8314FB21876}" presName="parentShp" presStyleLbl="node1" presStyleIdx="0" presStyleCnt="1">
        <dgm:presLayoutVars>
          <dgm:bulletEnabled val="1"/>
        </dgm:presLayoutVars>
      </dgm:prSet>
      <dgm:spPr/>
    </dgm:pt>
    <dgm:pt modelId="{E02F48C3-757D-4061-8575-A336CC6B3FAD}" type="pres">
      <dgm:prSet presAssocID="{DBE7A66D-D44A-4511-9802-D8314FB21876}" presName="childShp" presStyleLbl="bgAccFollowNode1" presStyleIdx="0" presStyleCnt="1">
        <dgm:presLayoutVars>
          <dgm:bulletEnabled val="1"/>
        </dgm:presLayoutVars>
      </dgm:prSet>
      <dgm:spPr/>
    </dgm:pt>
  </dgm:ptLst>
  <dgm:cxnLst>
    <dgm:cxn modelId="{93691E0E-F78F-4D3F-BA6C-8865550C1AB5}" srcId="{501D89BE-A48B-487E-819E-2B152FEE7395}" destId="{DBE7A66D-D44A-4511-9802-D8314FB21876}" srcOrd="0" destOrd="0" parTransId="{4E3E2E3F-8657-4C96-94A6-2B2AEC2C45C0}" sibTransId="{4EFFEDEF-6067-404D-9C0C-48C82990BD7F}"/>
    <dgm:cxn modelId="{C197CA7B-08F6-4E7E-8A8E-F292DCD7D92E}" type="presOf" srcId="{DBE7A66D-D44A-4511-9802-D8314FB21876}" destId="{900D1327-4054-470F-8D7D-464CDEEE4F9B}" srcOrd="0" destOrd="0" presId="urn:microsoft.com/office/officeart/2005/8/layout/vList6"/>
    <dgm:cxn modelId="{CE6CD7C6-5D01-45C0-8A0C-7BFC17EBFC33}" type="presOf" srcId="{501D89BE-A48B-487E-819E-2B152FEE7395}" destId="{FF3395C2-B187-49BB-BDC0-BF30FF01E705}" srcOrd="0" destOrd="0" presId="urn:microsoft.com/office/officeart/2005/8/layout/vList6"/>
    <dgm:cxn modelId="{5F9119C2-5BC2-4E65-BA2A-9CAD42DDD2F5}" type="presParOf" srcId="{FF3395C2-B187-49BB-BDC0-BF30FF01E705}" destId="{F1622ECC-5AD8-4B8D-9D8A-F944AC6376FC}" srcOrd="0" destOrd="0" presId="urn:microsoft.com/office/officeart/2005/8/layout/vList6"/>
    <dgm:cxn modelId="{73D19C73-31D5-46CC-9D69-EDBDD2CF0BD0}" type="presParOf" srcId="{F1622ECC-5AD8-4B8D-9D8A-F944AC6376FC}" destId="{900D1327-4054-470F-8D7D-464CDEEE4F9B}" srcOrd="0" destOrd="0" presId="urn:microsoft.com/office/officeart/2005/8/layout/vList6"/>
    <dgm:cxn modelId="{7CB130A6-5175-4E73-82B3-5DF5B6EB32C8}" type="presParOf" srcId="{F1622ECC-5AD8-4B8D-9D8A-F944AC6376FC}" destId="{E02F48C3-757D-4061-8575-A336CC6B3FAD}" srcOrd="1" destOrd="0" presId="urn:microsoft.com/office/officeart/2005/8/layout/vList6"/>
  </dgm:cxnLst>
  <dgm:bg/>
  <dgm:whole/>
  <dgm:extLst>
    <a:ext uri="http://schemas.microsoft.com/office/drawing/2008/diagram">
      <dsp:dataModelExt xmlns:dsp="http://schemas.microsoft.com/office/drawing/2008/diagram" relId="rId13" minVer="http://schemas.openxmlformats.org/drawingml/2006/diagram"/>
    </a:ext>
  </dgm:extLst>
</dgm:dataModel>
</file>

<file path=ppt/diagrams/data17.xml><?xml version="1.0" encoding="utf-8"?>
<dgm:dataModel xmlns:dgm="http://schemas.openxmlformats.org/drawingml/2006/diagram" xmlns:a="http://schemas.openxmlformats.org/drawingml/2006/main">
  <dgm:ptLst>
    <dgm:pt modelId="{501D89BE-A48B-487E-819E-2B152FEE7395}" type="doc">
      <dgm:prSet loTypeId="urn:microsoft.com/office/officeart/2005/8/layout/vList6" loCatId="process" qsTypeId="urn:microsoft.com/office/officeart/2005/8/quickstyle/simple1" qsCatId="simple" csTypeId="urn:microsoft.com/office/officeart/2005/8/colors/accent3_4" csCatId="accent3" phldr="1"/>
      <dgm:spPr/>
      <dgm:t>
        <a:bodyPr/>
        <a:lstStyle/>
        <a:p>
          <a:endParaRPr lang="en-US"/>
        </a:p>
      </dgm:t>
    </dgm:pt>
    <dgm:pt modelId="{DBE7A66D-D44A-4511-9802-D8314FB21876}">
      <dgm:prSet custT="1"/>
      <dgm:spPr/>
      <dgm:t>
        <a:bodyPr/>
        <a:lstStyle/>
        <a:p>
          <a:r>
            <a:rPr lang="en-US" sz="2800" dirty="0">
              <a:latin typeface="Calibri" panose="020F0502020204030204" pitchFamily="34" charset="0"/>
              <a:ea typeface="Calibri" panose="020F0502020204030204" pitchFamily="34" charset="0"/>
              <a:cs typeface="Calibri" panose="020F0502020204030204" pitchFamily="34" charset="0"/>
            </a:rPr>
            <a:t>My</a:t>
          </a:r>
          <a:r>
            <a:rPr lang="en-US" sz="2800" baseline="0" dirty="0">
              <a:latin typeface="Calibri" panose="020F0502020204030204" pitchFamily="34" charset="0"/>
              <a:ea typeface="Calibri" panose="020F0502020204030204" pitchFamily="34" charset="0"/>
              <a:cs typeface="Calibri" panose="020F0502020204030204" pitchFamily="34" charset="0"/>
            </a:rPr>
            <a:t> Bookings</a:t>
          </a:r>
          <a:endParaRPr lang="en-US" sz="2800" dirty="0">
            <a:latin typeface="Calibri" panose="020F0502020204030204" pitchFamily="34" charset="0"/>
            <a:ea typeface="Calibri" panose="020F0502020204030204" pitchFamily="34" charset="0"/>
            <a:cs typeface="Calibri" panose="020F0502020204030204" pitchFamily="34" charset="0"/>
          </a:endParaRPr>
        </a:p>
      </dgm:t>
    </dgm:pt>
    <dgm:pt modelId="{4E3E2E3F-8657-4C96-94A6-2B2AEC2C45C0}" type="parTrans" cxnId="{93691E0E-F78F-4D3F-BA6C-8865550C1AB5}">
      <dgm:prSet/>
      <dgm:spPr/>
      <dgm:t>
        <a:bodyPr/>
        <a:lstStyle/>
        <a:p>
          <a:endParaRPr lang="en-US"/>
        </a:p>
      </dgm:t>
    </dgm:pt>
    <dgm:pt modelId="{4EFFEDEF-6067-404D-9C0C-48C82990BD7F}" type="sibTrans" cxnId="{93691E0E-F78F-4D3F-BA6C-8865550C1AB5}">
      <dgm:prSet phldrT="01"/>
      <dgm:spPr/>
      <dgm:t>
        <a:bodyPr/>
        <a:lstStyle/>
        <a:p>
          <a:endParaRPr lang="en-US" dirty="0"/>
        </a:p>
      </dgm:t>
    </dgm:pt>
    <dgm:pt modelId="{FF3395C2-B187-49BB-BDC0-BF30FF01E705}" type="pres">
      <dgm:prSet presAssocID="{501D89BE-A48B-487E-819E-2B152FEE7395}" presName="Name0" presStyleCnt="0">
        <dgm:presLayoutVars>
          <dgm:dir/>
          <dgm:animLvl val="lvl"/>
          <dgm:resizeHandles/>
        </dgm:presLayoutVars>
      </dgm:prSet>
      <dgm:spPr/>
    </dgm:pt>
    <dgm:pt modelId="{F1622ECC-5AD8-4B8D-9D8A-F944AC6376FC}" type="pres">
      <dgm:prSet presAssocID="{DBE7A66D-D44A-4511-9802-D8314FB21876}" presName="linNode" presStyleCnt="0"/>
      <dgm:spPr/>
    </dgm:pt>
    <dgm:pt modelId="{900D1327-4054-470F-8D7D-464CDEEE4F9B}" type="pres">
      <dgm:prSet presAssocID="{DBE7A66D-D44A-4511-9802-D8314FB21876}" presName="parentShp" presStyleLbl="node1" presStyleIdx="0" presStyleCnt="1">
        <dgm:presLayoutVars>
          <dgm:bulletEnabled val="1"/>
        </dgm:presLayoutVars>
      </dgm:prSet>
      <dgm:spPr/>
    </dgm:pt>
    <dgm:pt modelId="{E02F48C3-757D-4061-8575-A336CC6B3FAD}" type="pres">
      <dgm:prSet presAssocID="{DBE7A66D-D44A-4511-9802-D8314FB21876}" presName="childShp" presStyleLbl="bgAccFollowNode1" presStyleIdx="0" presStyleCnt="1">
        <dgm:presLayoutVars>
          <dgm:bulletEnabled val="1"/>
        </dgm:presLayoutVars>
      </dgm:prSet>
      <dgm:spPr/>
    </dgm:pt>
  </dgm:ptLst>
  <dgm:cxnLst>
    <dgm:cxn modelId="{93691E0E-F78F-4D3F-BA6C-8865550C1AB5}" srcId="{501D89BE-A48B-487E-819E-2B152FEE7395}" destId="{DBE7A66D-D44A-4511-9802-D8314FB21876}" srcOrd="0" destOrd="0" parTransId="{4E3E2E3F-8657-4C96-94A6-2B2AEC2C45C0}" sibTransId="{4EFFEDEF-6067-404D-9C0C-48C82990BD7F}"/>
    <dgm:cxn modelId="{C197CA7B-08F6-4E7E-8A8E-F292DCD7D92E}" type="presOf" srcId="{DBE7A66D-D44A-4511-9802-D8314FB21876}" destId="{900D1327-4054-470F-8D7D-464CDEEE4F9B}" srcOrd="0" destOrd="0" presId="urn:microsoft.com/office/officeart/2005/8/layout/vList6"/>
    <dgm:cxn modelId="{CE6CD7C6-5D01-45C0-8A0C-7BFC17EBFC33}" type="presOf" srcId="{501D89BE-A48B-487E-819E-2B152FEE7395}" destId="{FF3395C2-B187-49BB-BDC0-BF30FF01E705}" srcOrd="0" destOrd="0" presId="urn:microsoft.com/office/officeart/2005/8/layout/vList6"/>
    <dgm:cxn modelId="{5F9119C2-5BC2-4E65-BA2A-9CAD42DDD2F5}" type="presParOf" srcId="{FF3395C2-B187-49BB-BDC0-BF30FF01E705}" destId="{F1622ECC-5AD8-4B8D-9D8A-F944AC6376FC}" srcOrd="0" destOrd="0" presId="urn:microsoft.com/office/officeart/2005/8/layout/vList6"/>
    <dgm:cxn modelId="{73D19C73-31D5-46CC-9D69-EDBDD2CF0BD0}" type="presParOf" srcId="{F1622ECC-5AD8-4B8D-9D8A-F944AC6376FC}" destId="{900D1327-4054-470F-8D7D-464CDEEE4F9B}" srcOrd="0" destOrd="0" presId="urn:microsoft.com/office/officeart/2005/8/layout/vList6"/>
    <dgm:cxn modelId="{7CB130A6-5175-4E73-82B3-5DF5B6EB32C8}" type="presParOf" srcId="{F1622ECC-5AD8-4B8D-9D8A-F944AC6376FC}" destId="{E02F48C3-757D-4061-8575-A336CC6B3FAD}" srcOrd="1" destOrd="0" presId="urn:microsoft.com/office/officeart/2005/8/layout/vList6"/>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8.xml><?xml version="1.0" encoding="utf-8"?>
<dgm:dataModel xmlns:dgm="http://schemas.openxmlformats.org/drawingml/2006/diagram" xmlns:a="http://schemas.openxmlformats.org/drawingml/2006/main">
  <dgm:ptLst>
    <dgm:pt modelId="{0E9B1FFA-D732-4A1F-96B8-CE1BBE7481F4}" type="doc">
      <dgm:prSet loTypeId="urn:microsoft.com/office/officeart/2008/layout/IncreasingCircleProcess" loCatId="process" qsTypeId="urn:microsoft.com/office/officeart/2005/8/quickstyle/simple1" qsCatId="simple" csTypeId="urn:microsoft.com/office/officeart/2005/8/colors/accent1_3" csCatId="accent1" phldr="1"/>
      <dgm:spPr/>
      <dgm:t>
        <a:bodyPr/>
        <a:lstStyle/>
        <a:p>
          <a:endParaRPr lang="en-US"/>
        </a:p>
      </dgm:t>
    </dgm:pt>
    <dgm:pt modelId="{14CD3A1D-16F6-4CD8-BBFE-B9BF2678A370}">
      <dgm:prSet custT="1"/>
      <dgm:spPr/>
      <dgm:t>
        <a:bodyPr/>
        <a:lstStyle/>
        <a:p>
          <a:r>
            <a:rPr lang="en-US" sz="2400" dirty="0" err="1">
              <a:latin typeface="Calibri" panose="020F0502020204030204" pitchFamily="34" charset="0"/>
              <a:cs typeface="Calibri" panose="020F0502020204030204" pitchFamily="34" charset="0"/>
            </a:rPr>
            <a:t>Προ</a:t>
          </a:r>
          <a:r>
            <a:rPr lang="en-US" sz="2400" dirty="0">
              <a:latin typeface="Calibri" panose="020F0502020204030204" pitchFamily="34" charset="0"/>
              <a:cs typeface="Calibri" panose="020F0502020204030204" pitchFamily="34" charset="0"/>
            </a:rPr>
            <a:t>βολή Κράτησης </a:t>
          </a:r>
          <a:endParaRPr lang="en-US" sz="2400" dirty="0"/>
        </a:p>
      </dgm:t>
    </dgm:pt>
    <dgm:pt modelId="{A9788B3A-B1BC-4C72-85F3-E7E5210A20DD}" type="parTrans" cxnId="{9E78362B-2948-40DC-961F-5408CA61A949}">
      <dgm:prSet/>
      <dgm:spPr/>
      <dgm:t>
        <a:bodyPr/>
        <a:lstStyle/>
        <a:p>
          <a:endParaRPr lang="en-US"/>
        </a:p>
      </dgm:t>
    </dgm:pt>
    <dgm:pt modelId="{95B8B5D1-0C53-47E0-8508-A5D1006E49D8}" type="sibTrans" cxnId="{9E78362B-2948-40DC-961F-5408CA61A949}">
      <dgm:prSet phldrT="1" phldr="0"/>
      <dgm:spPr/>
      <dgm:t>
        <a:bodyPr/>
        <a:lstStyle/>
        <a:p>
          <a:endParaRPr lang="el-GR"/>
        </a:p>
      </dgm:t>
    </dgm:pt>
    <dgm:pt modelId="{D728F520-8218-494E-9BCD-77C1C4D45AFE}">
      <dgm:prSet custT="1"/>
      <dgm:spPr/>
      <dgm:t>
        <a:bodyPr/>
        <a:lstStyle/>
        <a:p>
          <a:r>
            <a:rPr lang="en-US" sz="2400" dirty="0" err="1">
              <a:latin typeface="Calibri" panose="020F0502020204030204" pitchFamily="34" charset="0"/>
              <a:cs typeface="Calibri" panose="020F0502020204030204" pitchFamily="34" charset="0"/>
            </a:rPr>
            <a:t>Δι</a:t>
          </a:r>
          <a:r>
            <a:rPr lang="en-US" sz="2400" dirty="0">
              <a:latin typeface="Calibri" panose="020F0502020204030204" pitchFamily="34" charset="0"/>
              <a:cs typeface="Calibri" panose="020F0502020204030204" pitchFamily="34" charset="0"/>
            </a:rPr>
            <a:t>αγραφή Κράτησης </a:t>
          </a:r>
          <a:endParaRPr lang="en-US" sz="2400" dirty="0"/>
        </a:p>
      </dgm:t>
    </dgm:pt>
    <dgm:pt modelId="{3C998DB2-199B-4B76-A771-F27F11E65CAA}" type="parTrans" cxnId="{BBB100F6-CC4E-4BA8-89F4-4A905440A8AA}">
      <dgm:prSet/>
      <dgm:spPr/>
      <dgm:t>
        <a:bodyPr/>
        <a:lstStyle/>
        <a:p>
          <a:endParaRPr lang="en-US"/>
        </a:p>
      </dgm:t>
    </dgm:pt>
    <dgm:pt modelId="{EE8C172F-7863-44B5-A240-9290B16EE95B}" type="sibTrans" cxnId="{BBB100F6-CC4E-4BA8-89F4-4A905440A8AA}">
      <dgm:prSet phldrT="2" phldr="0"/>
      <dgm:spPr/>
      <dgm:t>
        <a:bodyPr/>
        <a:lstStyle/>
        <a:p>
          <a:endParaRPr lang="el-GR"/>
        </a:p>
      </dgm:t>
    </dgm:pt>
    <dgm:pt modelId="{23A69B85-A407-4E92-9D0D-7CDD6D62664B}">
      <dgm:prSet custT="1"/>
      <dgm:spPr/>
      <dgm:t>
        <a:bodyPr/>
        <a:lstStyle/>
        <a:p>
          <a:r>
            <a:rPr lang="en-US" sz="2400" dirty="0">
              <a:latin typeface="Calibri" panose="020F0502020204030204" pitchFamily="34" charset="0"/>
              <a:cs typeface="Calibri" panose="020F0502020204030204" pitchFamily="34" charset="0"/>
            </a:rPr>
            <a:t>Επ</a:t>
          </a:r>
          <a:r>
            <a:rPr lang="en-US" sz="2400" dirty="0" err="1">
              <a:latin typeface="Calibri" panose="020F0502020204030204" pitchFamily="34" charset="0"/>
              <a:cs typeface="Calibri" panose="020F0502020204030204" pitchFamily="34" charset="0"/>
            </a:rPr>
            <a:t>εξεργ</a:t>
          </a:r>
          <a:r>
            <a:rPr lang="en-US" sz="2400" dirty="0">
              <a:latin typeface="Calibri" panose="020F0502020204030204" pitchFamily="34" charset="0"/>
              <a:cs typeface="Calibri" panose="020F0502020204030204" pitchFamily="34" charset="0"/>
            </a:rPr>
            <a:t>ασίας Κράτησης</a:t>
          </a:r>
          <a:endParaRPr lang="en-US" sz="2400" dirty="0"/>
        </a:p>
      </dgm:t>
    </dgm:pt>
    <dgm:pt modelId="{869096B1-CB79-4522-8631-CB2404184FA1}" type="parTrans" cxnId="{5D1CA0D4-8796-49C7-BCD2-0A31F4A62EE4}">
      <dgm:prSet/>
      <dgm:spPr/>
      <dgm:t>
        <a:bodyPr/>
        <a:lstStyle/>
        <a:p>
          <a:endParaRPr lang="en-US"/>
        </a:p>
      </dgm:t>
    </dgm:pt>
    <dgm:pt modelId="{7D4360EC-173F-4BB5-817E-8B8314435384}" type="sibTrans" cxnId="{5D1CA0D4-8796-49C7-BCD2-0A31F4A62EE4}">
      <dgm:prSet phldrT="3" phldr="0"/>
      <dgm:spPr/>
      <dgm:t>
        <a:bodyPr/>
        <a:lstStyle/>
        <a:p>
          <a:endParaRPr lang="el-GR"/>
        </a:p>
      </dgm:t>
    </dgm:pt>
    <dgm:pt modelId="{F0B14033-A30A-4874-8848-7DA108A5283B}" type="pres">
      <dgm:prSet presAssocID="{0E9B1FFA-D732-4A1F-96B8-CE1BBE7481F4}" presName="Name0" presStyleCnt="0">
        <dgm:presLayoutVars>
          <dgm:chMax val="7"/>
          <dgm:chPref val="7"/>
          <dgm:dir/>
          <dgm:animOne val="branch"/>
          <dgm:animLvl val="lvl"/>
        </dgm:presLayoutVars>
      </dgm:prSet>
      <dgm:spPr/>
    </dgm:pt>
    <dgm:pt modelId="{CCE1EA1A-6B60-4A31-AAF5-57F138B05EB6}" type="pres">
      <dgm:prSet presAssocID="{14CD3A1D-16F6-4CD8-BBFE-B9BF2678A370}" presName="composite" presStyleCnt="0"/>
      <dgm:spPr/>
    </dgm:pt>
    <dgm:pt modelId="{9BFA38F8-8731-469D-9EE3-3730C1006E2E}" type="pres">
      <dgm:prSet presAssocID="{14CD3A1D-16F6-4CD8-BBFE-B9BF2678A370}" presName="BackAccent" presStyleLbl="bgShp" presStyleIdx="0" presStyleCnt="3" custScaleX="202487" custScaleY="188919"/>
      <dgm:spPr/>
    </dgm:pt>
    <dgm:pt modelId="{123B9AA2-10C6-42CD-9465-3999B21AAB14}" type="pres">
      <dgm:prSet presAssocID="{14CD3A1D-16F6-4CD8-BBFE-B9BF2678A370}" presName="Accent" presStyleLbl="alignNode1" presStyleIdx="0" presStyleCnt="3" custScaleX="255086" custScaleY="266111"/>
      <dgm:spPr/>
    </dgm:pt>
    <dgm:pt modelId="{3F6936D8-4175-42D6-99AB-A9B46389C29E}" type="pres">
      <dgm:prSet presAssocID="{14CD3A1D-16F6-4CD8-BBFE-B9BF2678A370}" presName="Child" presStyleLbl="revTx" presStyleIdx="0" presStyleCnt="3">
        <dgm:presLayoutVars>
          <dgm:chMax val="0"/>
          <dgm:chPref val="0"/>
          <dgm:bulletEnabled val="1"/>
        </dgm:presLayoutVars>
      </dgm:prSet>
      <dgm:spPr/>
    </dgm:pt>
    <dgm:pt modelId="{4C9F6466-D05A-4E66-8232-13E03BF57CA2}" type="pres">
      <dgm:prSet presAssocID="{14CD3A1D-16F6-4CD8-BBFE-B9BF2678A370}" presName="Parent" presStyleLbl="revTx" presStyleIdx="0" presStyleCnt="3" custScaleX="208868" custScaleY="129230" custLinFactNeighborX="47804" custLinFactNeighborY="43175">
        <dgm:presLayoutVars>
          <dgm:chMax val="1"/>
          <dgm:chPref val="1"/>
          <dgm:bulletEnabled val="1"/>
        </dgm:presLayoutVars>
      </dgm:prSet>
      <dgm:spPr/>
    </dgm:pt>
    <dgm:pt modelId="{0C1391C6-0292-4BC7-9C85-7BB6068B4186}" type="pres">
      <dgm:prSet presAssocID="{95B8B5D1-0C53-47E0-8508-A5D1006E49D8}" presName="sibTrans" presStyleCnt="0"/>
      <dgm:spPr/>
    </dgm:pt>
    <dgm:pt modelId="{D92944AC-5589-4D97-AE1F-8E78C59D0BE5}" type="pres">
      <dgm:prSet presAssocID="{D728F520-8218-494E-9BCD-77C1C4D45AFE}" presName="composite" presStyleCnt="0"/>
      <dgm:spPr/>
    </dgm:pt>
    <dgm:pt modelId="{07FE0C36-DB86-40BD-BD52-DE5CBA2815F9}" type="pres">
      <dgm:prSet presAssocID="{D728F520-8218-494E-9BCD-77C1C4D45AFE}" presName="BackAccent" presStyleLbl="bgShp" presStyleIdx="1" presStyleCnt="3" custScaleX="212883" custScaleY="212291"/>
      <dgm:spPr/>
    </dgm:pt>
    <dgm:pt modelId="{053A8496-F7C0-4EC0-BA81-EE376FC86978}" type="pres">
      <dgm:prSet presAssocID="{D728F520-8218-494E-9BCD-77C1C4D45AFE}" presName="Accent" presStyleLbl="alignNode1" presStyleIdx="1" presStyleCnt="3" custScaleX="257316" custScaleY="254301"/>
      <dgm:spPr/>
    </dgm:pt>
    <dgm:pt modelId="{672156A4-4126-47FA-B472-D09E856195D8}" type="pres">
      <dgm:prSet presAssocID="{D728F520-8218-494E-9BCD-77C1C4D45AFE}" presName="Child" presStyleLbl="revTx" presStyleIdx="0" presStyleCnt="3">
        <dgm:presLayoutVars>
          <dgm:chMax val="0"/>
          <dgm:chPref val="0"/>
          <dgm:bulletEnabled val="1"/>
        </dgm:presLayoutVars>
      </dgm:prSet>
      <dgm:spPr/>
    </dgm:pt>
    <dgm:pt modelId="{C720DA4F-3EA8-40BF-8448-9FEB3210DEBF}" type="pres">
      <dgm:prSet presAssocID="{D728F520-8218-494E-9BCD-77C1C4D45AFE}" presName="Parent" presStyleLbl="revTx" presStyleIdx="1" presStyleCnt="3" custScaleX="141128" custScaleY="209868">
        <dgm:presLayoutVars>
          <dgm:chMax val="1"/>
          <dgm:chPref val="1"/>
          <dgm:bulletEnabled val="1"/>
        </dgm:presLayoutVars>
      </dgm:prSet>
      <dgm:spPr/>
    </dgm:pt>
    <dgm:pt modelId="{F9D81A28-AE6B-4133-988C-8AFF841ACB67}" type="pres">
      <dgm:prSet presAssocID="{EE8C172F-7863-44B5-A240-9290B16EE95B}" presName="sibTrans" presStyleCnt="0"/>
      <dgm:spPr/>
    </dgm:pt>
    <dgm:pt modelId="{B3A84E67-6D1B-4C51-9893-D0813785162C}" type="pres">
      <dgm:prSet presAssocID="{23A69B85-A407-4E92-9D0D-7CDD6D62664B}" presName="composite" presStyleCnt="0"/>
      <dgm:spPr/>
    </dgm:pt>
    <dgm:pt modelId="{90FECC79-60D3-445A-AF00-F0B14BA98FDC}" type="pres">
      <dgm:prSet presAssocID="{23A69B85-A407-4E92-9D0D-7CDD6D62664B}" presName="BackAccent" presStyleLbl="bgShp" presStyleIdx="2" presStyleCnt="3" custScaleX="192543" custScaleY="198528"/>
      <dgm:spPr/>
    </dgm:pt>
    <dgm:pt modelId="{EE89B0B9-8C72-4C01-997A-ADB5A520BCF7}" type="pres">
      <dgm:prSet presAssocID="{23A69B85-A407-4E92-9D0D-7CDD6D62664B}" presName="Accent" presStyleLbl="alignNode1" presStyleIdx="2" presStyleCnt="3" custScaleX="226754" custScaleY="242819"/>
      <dgm:spPr/>
    </dgm:pt>
    <dgm:pt modelId="{D8D70172-A7CF-4A82-A207-3FEDFE93296A}" type="pres">
      <dgm:prSet presAssocID="{23A69B85-A407-4E92-9D0D-7CDD6D62664B}" presName="Child" presStyleLbl="revTx" presStyleIdx="1" presStyleCnt="3">
        <dgm:presLayoutVars>
          <dgm:chMax val="0"/>
          <dgm:chPref val="0"/>
          <dgm:bulletEnabled val="1"/>
        </dgm:presLayoutVars>
      </dgm:prSet>
      <dgm:spPr/>
    </dgm:pt>
    <dgm:pt modelId="{5DCFA60D-36C0-4D9C-8CC1-08E504127DD0}" type="pres">
      <dgm:prSet presAssocID="{23A69B85-A407-4E92-9D0D-7CDD6D62664B}" presName="Parent" presStyleLbl="revTx" presStyleIdx="2" presStyleCnt="3" custScaleX="240406" custLinFactNeighborX="65022" custLinFactNeighborY="62680">
        <dgm:presLayoutVars>
          <dgm:chMax val="1"/>
          <dgm:chPref val="1"/>
          <dgm:bulletEnabled val="1"/>
        </dgm:presLayoutVars>
      </dgm:prSet>
      <dgm:spPr/>
    </dgm:pt>
  </dgm:ptLst>
  <dgm:cxnLst>
    <dgm:cxn modelId="{9E78362B-2948-40DC-961F-5408CA61A949}" srcId="{0E9B1FFA-D732-4A1F-96B8-CE1BBE7481F4}" destId="{14CD3A1D-16F6-4CD8-BBFE-B9BF2678A370}" srcOrd="0" destOrd="0" parTransId="{A9788B3A-B1BC-4C72-85F3-E7E5210A20DD}" sibTransId="{95B8B5D1-0C53-47E0-8508-A5D1006E49D8}"/>
    <dgm:cxn modelId="{7FE5AD69-6BBB-4D9A-A68E-A3CD0526CC35}" type="presOf" srcId="{0E9B1FFA-D732-4A1F-96B8-CE1BBE7481F4}" destId="{F0B14033-A30A-4874-8848-7DA108A5283B}" srcOrd="0" destOrd="0" presId="urn:microsoft.com/office/officeart/2008/layout/IncreasingCircleProcess"/>
    <dgm:cxn modelId="{57DE5E55-2860-48B5-8BF0-9B3CE74258C4}" type="presOf" srcId="{23A69B85-A407-4E92-9D0D-7CDD6D62664B}" destId="{5DCFA60D-36C0-4D9C-8CC1-08E504127DD0}" srcOrd="0" destOrd="0" presId="urn:microsoft.com/office/officeart/2008/layout/IncreasingCircleProcess"/>
    <dgm:cxn modelId="{2BCF0AA6-92E5-467D-A2EF-131D7B840CEA}" type="presOf" srcId="{14CD3A1D-16F6-4CD8-BBFE-B9BF2678A370}" destId="{4C9F6466-D05A-4E66-8232-13E03BF57CA2}" srcOrd="0" destOrd="0" presId="urn:microsoft.com/office/officeart/2008/layout/IncreasingCircleProcess"/>
    <dgm:cxn modelId="{EE82E3B3-1839-4678-BE25-2CFD14A8A224}" type="presOf" srcId="{D728F520-8218-494E-9BCD-77C1C4D45AFE}" destId="{C720DA4F-3EA8-40BF-8448-9FEB3210DEBF}" srcOrd="0" destOrd="0" presId="urn:microsoft.com/office/officeart/2008/layout/IncreasingCircleProcess"/>
    <dgm:cxn modelId="{5D1CA0D4-8796-49C7-BCD2-0A31F4A62EE4}" srcId="{0E9B1FFA-D732-4A1F-96B8-CE1BBE7481F4}" destId="{23A69B85-A407-4E92-9D0D-7CDD6D62664B}" srcOrd="2" destOrd="0" parTransId="{869096B1-CB79-4522-8631-CB2404184FA1}" sibTransId="{7D4360EC-173F-4BB5-817E-8B8314435384}"/>
    <dgm:cxn modelId="{BBB100F6-CC4E-4BA8-89F4-4A905440A8AA}" srcId="{0E9B1FFA-D732-4A1F-96B8-CE1BBE7481F4}" destId="{D728F520-8218-494E-9BCD-77C1C4D45AFE}" srcOrd="1" destOrd="0" parTransId="{3C998DB2-199B-4B76-A771-F27F11E65CAA}" sibTransId="{EE8C172F-7863-44B5-A240-9290B16EE95B}"/>
    <dgm:cxn modelId="{47A43B63-C506-47FD-893E-2001A1D40F2F}" type="presParOf" srcId="{F0B14033-A30A-4874-8848-7DA108A5283B}" destId="{CCE1EA1A-6B60-4A31-AAF5-57F138B05EB6}" srcOrd="0" destOrd="0" presId="urn:microsoft.com/office/officeart/2008/layout/IncreasingCircleProcess"/>
    <dgm:cxn modelId="{4A2A6E8D-A1F3-437B-909F-130DF1531888}" type="presParOf" srcId="{CCE1EA1A-6B60-4A31-AAF5-57F138B05EB6}" destId="{9BFA38F8-8731-469D-9EE3-3730C1006E2E}" srcOrd="0" destOrd="0" presId="urn:microsoft.com/office/officeart/2008/layout/IncreasingCircleProcess"/>
    <dgm:cxn modelId="{A460DADA-A113-4411-95C5-B4C5D46D7BEA}" type="presParOf" srcId="{CCE1EA1A-6B60-4A31-AAF5-57F138B05EB6}" destId="{123B9AA2-10C6-42CD-9465-3999B21AAB14}" srcOrd="1" destOrd="0" presId="urn:microsoft.com/office/officeart/2008/layout/IncreasingCircleProcess"/>
    <dgm:cxn modelId="{E1772027-9C22-45F4-80B8-F955CB5DE583}" type="presParOf" srcId="{CCE1EA1A-6B60-4A31-AAF5-57F138B05EB6}" destId="{3F6936D8-4175-42D6-99AB-A9B46389C29E}" srcOrd="2" destOrd="0" presId="urn:microsoft.com/office/officeart/2008/layout/IncreasingCircleProcess"/>
    <dgm:cxn modelId="{5C83A372-5131-4BA8-833B-0190899ED9BE}" type="presParOf" srcId="{CCE1EA1A-6B60-4A31-AAF5-57F138B05EB6}" destId="{4C9F6466-D05A-4E66-8232-13E03BF57CA2}" srcOrd="3" destOrd="0" presId="urn:microsoft.com/office/officeart/2008/layout/IncreasingCircleProcess"/>
    <dgm:cxn modelId="{2CB86A18-F9F9-43AD-8422-8BA31CF032DB}" type="presParOf" srcId="{F0B14033-A30A-4874-8848-7DA108A5283B}" destId="{0C1391C6-0292-4BC7-9C85-7BB6068B4186}" srcOrd="1" destOrd="0" presId="urn:microsoft.com/office/officeart/2008/layout/IncreasingCircleProcess"/>
    <dgm:cxn modelId="{CE8697F9-F173-4252-8631-E2EFBBAF07BA}" type="presParOf" srcId="{F0B14033-A30A-4874-8848-7DA108A5283B}" destId="{D92944AC-5589-4D97-AE1F-8E78C59D0BE5}" srcOrd="2" destOrd="0" presId="urn:microsoft.com/office/officeart/2008/layout/IncreasingCircleProcess"/>
    <dgm:cxn modelId="{FE4B3C2A-F2BA-4B69-B202-E87BBEB87BD9}" type="presParOf" srcId="{D92944AC-5589-4D97-AE1F-8E78C59D0BE5}" destId="{07FE0C36-DB86-40BD-BD52-DE5CBA2815F9}" srcOrd="0" destOrd="0" presId="urn:microsoft.com/office/officeart/2008/layout/IncreasingCircleProcess"/>
    <dgm:cxn modelId="{69C12B75-48ED-4BD9-9807-8749238A2D67}" type="presParOf" srcId="{D92944AC-5589-4D97-AE1F-8E78C59D0BE5}" destId="{053A8496-F7C0-4EC0-BA81-EE376FC86978}" srcOrd="1" destOrd="0" presId="urn:microsoft.com/office/officeart/2008/layout/IncreasingCircleProcess"/>
    <dgm:cxn modelId="{C6E0C212-F06C-4419-8823-12CCD94B41F8}" type="presParOf" srcId="{D92944AC-5589-4D97-AE1F-8E78C59D0BE5}" destId="{672156A4-4126-47FA-B472-D09E856195D8}" srcOrd="2" destOrd="0" presId="urn:microsoft.com/office/officeart/2008/layout/IncreasingCircleProcess"/>
    <dgm:cxn modelId="{EFB4EDA6-90C7-4523-AC64-380C7F7BBC01}" type="presParOf" srcId="{D92944AC-5589-4D97-AE1F-8E78C59D0BE5}" destId="{C720DA4F-3EA8-40BF-8448-9FEB3210DEBF}" srcOrd="3" destOrd="0" presId="urn:microsoft.com/office/officeart/2008/layout/IncreasingCircleProcess"/>
    <dgm:cxn modelId="{3FC5AC8E-FB6D-4EBA-AF80-990AED1111B2}" type="presParOf" srcId="{F0B14033-A30A-4874-8848-7DA108A5283B}" destId="{F9D81A28-AE6B-4133-988C-8AFF841ACB67}" srcOrd="3" destOrd="0" presId="urn:microsoft.com/office/officeart/2008/layout/IncreasingCircleProcess"/>
    <dgm:cxn modelId="{03BAC4E8-8143-4EC0-BC16-C5DBD6FF6B86}" type="presParOf" srcId="{F0B14033-A30A-4874-8848-7DA108A5283B}" destId="{B3A84E67-6D1B-4C51-9893-D0813785162C}" srcOrd="4" destOrd="0" presId="urn:microsoft.com/office/officeart/2008/layout/IncreasingCircleProcess"/>
    <dgm:cxn modelId="{1C3DEE06-F9D2-4C22-8038-5FB739809B3A}" type="presParOf" srcId="{B3A84E67-6D1B-4C51-9893-D0813785162C}" destId="{90FECC79-60D3-445A-AF00-F0B14BA98FDC}" srcOrd="0" destOrd="0" presId="urn:microsoft.com/office/officeart/2008/layout/IncreasingCircleProcess"/>
    <dgm:cxn modelId="{AB33FCBC-8BB3-4817-87B7-6379AE0B4C32}" type="presParOf" srcId="{B3A84E67-6D1B-4C51-9893-D0813785162C}" destId="{EE89B0B9-8C72-4C01-997A-ADB5A520BCF7}" srcOrd="1" destOrd="0" presId="urn:microsoft.com/office/officeart/2008/layout/IncreasingCircleProcess"/>
    <dgm:cxn modelId="{F190DC78-1C3A-4694-9870-27500440CE77}" type="presParOf" srcId="{B3A84E67-6D1B-4C51-9893-D0813785162C}" destId="{D8D70172-A7CF-4A82-A207-3FEDFE93296A}" srcOrd="2" destOrd="0" presId="urn:microsoft.com/office/officeart/2008/layout/IncreasingCircleProcess"/>
    <dgm:cxn modelId="{69CCA45B-299F-417E-85AA-9FC5539F3854}" type="presParOf" srcId="{B3A84E67-6D1B-4C51-9893-D0813785162C}" destId="{5DCFA60D-36C0-4D9C-8CC1-08E504127DD0}" srcOrd="3" destOrd="0" presId="urn:microsoft.com/office/officeart/2008/layout/IncreasingCircleProcess"/>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9.xml><?xml version="1.0" encoding="utf-8"?>
<dgm:dataModel xmlns:dgm="http://schemas.openxmlformats.org/drawingml/2006/diagram" xmlns:a="http://schemas.openxmlformats.org/drawingml/2006/main">
  <dgm:ptLst>
    <dgm:pt modelId="{67556F35-5A7D-4128-98CB-249A038B9BC2}" type="doc">
      <dgm:prSet loTypeId="urn:microsoft.com/office/officeart/2005/8/layout/default" loCatId="list" qsTypeId="urn:microsoft.com/office/officeart/2005/8/quickstyle/simple1" qsCatId="simple" csTypeId="urn:microsoft.com/office/officeart/2005/8/colors/accent1_3" csCatId="accent1" phldr="1"/>
      <dgm:spPr/>
      <dgm:t>
        <a:bodyPr/>
        <a:lstStyle/>
        <a:p>
          <a:endParaRPr lang="en-US"/>
        </a:p>
      </dgm:t>
    </dgm:pt>
    <dgm:pt modelId="{38110E31-C45C-496D-9CCF-58F5E1733FB3}">
      <dgm:prSet custT="1"/>
      <dgm:spPr/>
      <dgm:t>
        <a:bodyPr/>
        <a:lstStyle/>
        <a:p>
          <a:r>
            <a:rPr lang="el-GR" sz="2000" b="0" i="0" baseline="0" dirty="0">
              <a:latin typeface="Calibri" panose="020F0502020204030204" pitchFamily="34" charset="0"/>
              <a:ea typeface="Calibri" panose="020F0502020204030204" pitchFamily="34" charset="0"/>
              <a:cs typeface="Calibri" panose="020F0502020204030204" pitchFamily="34" charset="0"/>
            </a:rPr>
            <a:t>Οι ταξιδιώτες αναζητούν πλατφόρμες που προσφέρουν γρήγορες, ασφαλείς και εύχρηστες διαδικασίες κρατήσεων.</a:t>
          </a:r>
          <a:endParaRPr lang="en-US" sz="2000" dirty="0">
            <a:latin typeface="Calibri" panose="020F0502020204030204" pitchFamily="34" charset="0"/>
            <a:ea typeface="Calibri" panose="020F0502020204030204" pitchFamily="34" charset="0"/>
            <a:cs typeface="Calibri" panose="020F0502020204030204" pitchFamily="34" charset="0"/>
          </a:endParaRPr>
        </a:p>
      </dgm:t>
    </dgm:pt>
    <dgm:pt modelId="{63782E27-C7C7-4C7D-BF5D-6995332AAF18}" type="parTrans" cxnId="{16AC5C1E-96E8-4D24-93FA-053CFC296CF3}">
      <dgm:prSet/>
      <dgm:spPr/>
      <dgm:t>
        <a:bodyPr/>
        <a:lstStyle/>
        <a:p>
          <a:endParaRPr lang="en-US"/>
        </a:p>
      </dgm:t>
    </dgm:pt>
    <dgm:pt modelId="{9047E43A-C7F2-4932-8C40-2C32EB0AE9A3}" type="sibTrans" cxnId="{16AC5C1E-96E8-4D24-93FA-053CFC296CF3}">
      <dgm:prSet/>
      <dgm:spPr/>
      <dgm:t>
        <a:bodyPr/>
        <a:lstStyle/>
        <a:p>
          <a:endParaRPr lang="en-US"/>
        </a:p>
      </dgm:t>
    </dgm:pt>
    <dgm:pt modelId="{BC641C48-2D7B-42A4-9D5E-42BA7D111BFD}">
      <dgm:prSet custT="1"/>
      <dgm:spPr>
        <a:solidFill>
          <a:schemeClr val="bg1">
            <a:lumMod val="50000"/>
          </a:schemeClr>
        </a:solidFill>
      </dgm:spPr>
      <dgm:t>
        <a:bodyPr/>
        <a:lstStyle/>
        <a:p>
          <a:pPr marL="0" lvl="0" indent="0" algn="l" defTabSz="889000">
            <a:lnSpc>
              <a:spcPct val="90000"/>
            </a:lnSpc>
            <a:spcBef>
              <a:spcPct val="0"/>
            </a:spcBef>
            <a:spcAft>
              <a:spcPct val="35000"/>
            </a:spcAft>
            <a:buNone/>
          </a:pPr>
          <a:r>
            <a:rPr lang="el-GR" sz="2000" b="0" i="0" kern="1200" baseline="0" dirty="0">
              <a:latin typeface="Calibri" panose="020F0502020204030204" pitchFamily="34" charset="0"/>
              <a:ea typeface="Calibri" panose="020F0502020204030204" pitchFamily="34" charset="0"/>
              <a:cs typeface="Calibri" panose="020F0502020204030204" pitchFamily="34" charset="0"/>
            </a:rPr>
            <a:t>Η ανάπτυξη τέτοιας εφαρμογής ενισχύει δεξιότητες στον τομέα του </a:t>
          </a:r>
          <a:r>
            <a:rPr lang="el-GR" sz="2000" b="0" i="0" kern="1200" baseline="0" dirty="0" err="1">
              <a:latin typeface="Calibri" panose="020F0502020204030204" pitchFamily="34" charset="0"/>
              <a:ea typeface="Calibri" panose="020F0502020204030204" pitchFamily="34" charset="0"/>
              <a:cs typeface="Calibri" panose="020F0502020204030204" pitchFamily="34" charset="0"/>
            </a:rPr>
            <a:t>web</a:t>
          </a:r>
          <a:r>
            <a:rPr lang="el-GR" sz="2000" b="0" i="0" kern="1200" baseline="0" dirty="0">
              <a:latin typeface="Calibri" panose="020F0502020204030204" pitchFamily="34" charset="0"/>
              <a:ea typeface="Calibri" panose="020F0502020204030204" pitchFamily="34" charset="0"/>
              <a:cs typeface="Calibri" panose="020F0502020204030204" pitchFamily="34" charset="0"/>
            </a:rPr>
            <a:t> </a:t>
          </a:r>
          <a:r>
            <a:rPr lang="el-GR" sz="2000" b="0" i="0" kern="1200" baseline="0" dirty="0" err="1">
              <a:latin typeface="Calibri" panose="020F0502020204030204" pitchFamily="34" charset="0"/>
              <a:ea typeface="Calibri" panose="020F0502020204030204" pitchFamily="34" charset="0"/>
              <a:cs typeface="Calibri" panose="020F0502020204030204" pitchFamily="34" charset="0"/>
            </a:rPr>
            <a:t>development</a:t>
          </a:r>
          <a:r>
            <a:rPr lang="el-GR" sz="2000" b="0" i="0" kern="1200" baseline="0" dirty="0">
              <a:latin typeface="Calibri" panose="020F0502020204030204" pitchFamily="34" charset="0"/>
              <a:ea typeface="Calibri" panose="020F0502020204030204" pitchFamily="34" charset="0"/>
              <a:cs typeface="Calibri" panose="020F0502020204030204" pitchFamily="34" charset="0"/>
            </a:rPr>
            <a:t> και κατανόηση της δημιουργίας λογισμικού.</a:t>
          </a:r>
          <a:endParaRPr lang="en-US" sz="2000" b="0" i="0" kern="1200" baseline="0" dirty="0">
            <a:latin typeface="Calibri" panose="020F0502020204030204" pitchFamily="34" charset="0"/>
            <a:ea typeface="Calibri" panose="020F0502020204030204" pitchFamily="34" charset="0"/>
            <a:cs typeface="Calibri" panose="020F0502020204030204" pitchFamily="34" charset="0"/>
          </a:endParaRPr>
        </a:p>
      </dgm:t>
    </dgm:pt>
    <dgm:pt modelId="{BE97A99A-80F6-4042-AF0F-D4C2A005E4F2}" type="parTrans" cxnId="{053AC027-A039-4F60-8375-196C403DA14D}">
      <dgm:prSet/>
      <dgm:spPr/>
      <dgm:t>
        <a:bodyPr/>
        <a:lstStyle/>
        <a:p>
          <a:endParaRPr lang="en-US"/>
        </a:p>
      </dgm:t>
    </dgm:pt>
    <dgm:pt modelId="{FC9A2EA8-811B-40B7-8AD1-B83D30B91B8A}" type="sibTrans" cxnId="{053AC027-A039-4F60-8375-196C403DA14D}">
      <dgm:prSet/>
      <dgm:spPr/>
      <dgm:t>
        <a:bodyPr/>
        <a:lstStyle/>
        <a:p>
          <a:endParaRPr lang="en-US"/>
        </a:p>
      </dgm:t>
    </dgm:pt>
    <dgm:pt modelId="{AC99E313-E3C7-41CB-B97F-C0E8DE595897}">
      <dgm:prSet custT="1"/>
      <dgm:spPr/>
      <dgm:t>
        <a:bodyPr/>
        <a:lstStyle/>
        <a:p>
          <a:r>
            <a:rPr lang="el-GR" sz="2000" b="0" i="0" baseline="0" dirty="0">
              <a:latin typeface="Calibri" panose="020F0502020204030204" pitchFamily="34" charset="0"/>
              <a:ea typeface="Calibri" panose="020F0502020204030204" pitchFamily="34" charset="0"/>
              <a:cs typeface="Calibri" panose="020F0502020204030204" pitchFamily="34" charset="0"/>
            </a:rPr>
            <a:t>Η επιλογή κατάλληλων τεχνολογιών είναι κρίσιμη, καθώς πρέπει να είναι συμβατές μεταξύ τους.</a:t>
          </a:r>
          <a:endParaRPr lang="en-US" sz="2000" dirty="0">
            <a:latin typeface="Calibri" panose="020F0502020204030204" pitchFamily="34" charset="0"/>
            <a:ea typeface="Calibri" panose="020F0502020204030204" pitchFamily="34" charset="0"/>
            <a:cs typeface="Calibri" panose="020F0502020204030204" pitchFamily="34" charset="0"/>
          </a:endParaRPr>
        </a:p>
      </dgm:t>
    </dgm:pt>
    <dgm:pt modelId="{2D0FB277-675C-4D2D-8F4B-F8DED11B0979}" type="parTrans" cxnId="{CDE21921-D29D-48C5-B7AA-28D25191FA72}">
      <dgm:prSet/>
      <dgm:spPr/>
      <dgm:t>
        <a:bodyPr/>
        <a:lstStyle/>
        <a:p>
          <a:endParaRPr lang="en-US"/>
        </a:p>
      </dgm:t>
    </dgm:pt>
    <dgm:pt modelId="{8F022208-D60E-44D5-A6F3-FA3646C428C7}" type="sibTrans" cxnId="{CDE21921-D29D-48C5-B7AA-28D25191FA72}">
      <dgm:prSet/>
      <dgm:spPr/>
      <dgm:t>
        <a:bodyPr/>
        <a:lstStyle/>
        <a:p>
          <a:endParaRPr lang="en-US"/>
        </a:p>
      </dgm:t>
    </dgm:pt>
    <dgm:pt modelId="{ABCAF4EA-D324-4ADD-AD49-25C37D3CBB79}">
      <dgm:prSet custT="1"/>
      <dgm:spPr>
        <a:solidFill>
          <a:schemeClr val="bg1">
            <a:lumMod val="50000"/>
          </a:schemeClr>
        </a:solidFill>
      </dgm:spPr>
      <dgm:t>
        <a:bodyPr/>
        <a:lstStyle/>
        <a:p>
          <a:r>
            <a:rPr lang="el-GR" sz="2000" b="0" i="0" baseline="0" dirty="0">
              <a:latin typeface="Calibri" panose="020F0502020204030204" pitchFamily="34" charset="0"/>
              <a:ea typeface="Calibri" panose="020F0502020204030204" pitchFamily="34" charset="0"/>
              <a:cs typeface="Calibri" panose="020F0502020204030204" pitchFamily="34" charset="0"/>
            </a:rPr>
            <a:t>Η εφαρμογή δημιουργείται με βάση τις ανάγκες τόσο των πελατών όσο και των υπαλλήλων των ξενοδοχείων.</a:t>
          </a:r>
          <a:endParaRPr lang="en-US" sz="2000" dirty="0">
            <a:latin typeface="Calibri" panose="020F0502020204030204" pitchFamily="34" charset="0"/>
            <a:ea typeface="Calibri" panose="020F0502020204030204" pitchFamily="34" charset="0"/>
            <a:cs typeface="Calibri" panose="020F0502020204030204" pitchFamily="34" charset="0"/>
          </a:endParaRPr>
        </a:p>
      </dgm:t>
    </dgm:pt>
    <dgm:pt modelId="{2E65B863-09B7-4F6E-8BE3-F01D6554B10E}" type="parTrans" cxnId="{48450AE6-EBD6-42AA-99FF-FA8518ED05A4}">
      <dgm:prSet/>
      <dgm:spPr/>
      <dgm:t>
        <a:bodyPr/>
        <a:lstStyle/>
        <a:p>
          <a:endParaRPr lang="en-US"/>
        </a:p>
      </dgm:t>
    </dgm:pt>
    <dgm:pt modelId="{AF2B6E20-402F-477D-8EEB-745B9991E3EA}" type="sibTrans" cxnId="{48450AE6-EBD6-42AA-99FF-FA8518ED05A4}">
      <dgm:prSet/>
      <dgm:spPr/>
      <dgm:t>
        <a:bodyPr/>
        <a:lstStyle/>
        <a:p>
          <a:endParaRPr lang="en-US"/>
        </a:p>
      </dgm:t>
    </dgm:pt>
    <dgm:pt modelId="{C0DE4ABB-908D-4C7F-A8D1-1B1B3A13996D}">
      <dgm:prSet custT="1"/>
      <dgm:spPr/>
      <dgm:t>
        <a:bodyPr/>
        <a:lstStyle/>
        <a:p>
          <a:r>
            <a:rPr lang="el-GR" sz="2000" b="0" i="0" baseline="0" dirty="0">
              <a:latin typeface="Calibri" panose="020F0502020204030204" pitchFamily="34" charset="0"/>
              <a:ea typeface="Calibri" panose="020F0502020204030204" pitchFamily="34" charset="0"/>
              <a:cs typeface="Calibri" panose="020F0502020204030204" pitchFamily="34" charset="0"/>
            </a:rPr>
            <a:t>Για τους υπαλλήλους, η εφαρμογή πρέπει να υποστηρίζει διαχείριση κρατήσεων και πληροφοριών πελατών.</a:t>
          </a:r>
          <a:endParaRPr lang="en-US" sz="2000" dirty="0">
            <a:latin typeface="Calibri" panose="020F0502020204030204" pitchFamily="34" charset="0"/>
            <a:ea typeface="Calibri" panose="020F0502020204030204" pitchFamily="34" charset="0"/>
            <a:cs typeface="Calibri" panose="020F0502020204030204" pitchFamily="34" charset="0"/>
          </a:endParaRPr>
        </a:p>
      </dgm:t>
    </dgm:pt>
    <dgm:pt modelId="{2745EFCE-2871-46DC-A689-36C17120D90C}" type="parTrans" cxnId="{E9F7EF60-1C6D-4DD3-93AD-F8CBF36633F9}">
      <dgm:prSet/>
      <dgm:spPr/>
      <dgm:t>
        <a:bodyPr/>
        <a:lstStyle/>
        <a:p>
          <a:endParaRPr lang="en-US"/>
        </a:p>
      </dgm:t>
    </dgm:pt>
    <dgm:pt modelId="{F4344D70-5D2A-4A91-9194-96EAED64BF59}" type="sibTrans" cxnId="{E9F7EF60-1C6D-4DD3-93AD-F8CBF36633F9}">
      <dgm:prSet/>
      <dgm:spPr/>
      <dgm:t>
        <a:bodyPr/>
        <a:lstStyle/>
        <a:p>
          <a:endParaRPr lang="en-US"/>
        </a:p>
      </dgm:t>
    </dgm:pt>
    <dgm:pt modelId="{3D8E0606-104C-4606-98C6-26E3CD287FA9}">
      <dgm:prSet custT="1"/>
      <dgm:spPr/>
      <dgm:t>
        <a:bodyPr/>
        <a:lstStyle/>
        <a:p>
          <a:r>
            <a:rPr lang="el-GR" sz="2000" b="0" i="0" baseline="0" dirty="0">
              <a:latin typeface="Calibri" panose="020F0502020204030204" pitchFamily="34" charset="0"/>
              <a:ea typeface="Calibri" panose="020F0502020204030204" pitchFamily="34" charset="0"/>
              <a:cs typeface="Calibri" panose="020F0502020204030204" pitchFamily="34" charset="0"/>
            </a:rPr>
            <a:t>Κατά την ανάπτυξη, εξετάζεται η πολυπλοκότητα και γίνεται προετοιμασία για πιθανά προβλήματα.</a:t>
          </a:r>
          <a:endParaRPr lang="en-US" sz="2000" dirty="0">
            <a:latin typeface="Calibri" panose="020F0502020204030204" pitchFamily="34" charset="0"/>
            <a:ea typeface="Calibri" panose="020F0502020204030204" pitchFamily="34" charset="0"/>
            <a:cs typeface="Calibri" panose="020F0502020204030204" pitchFamily="34" charset="0"/>
          </a:endParaRPr>
        </a:p>
      </dgm:t>
    </dgm:pt>
    <dgm:pt modelId="{702F5011-B2B4-4926-86F9-65DFE600C511}" type="parTrans" cxnId="{B576BB39-5432-43DF-88A1-A7D34AFA36B5}">
      <dgm:prSet/>
      <dgm:spPr/>
      <dgm:t>
        <a:bodyPr/>
        <a:lstStyle/>
        <a:p>
          <a:endParaRPr lang="en-US"/>
        </a:p>
      </dgm:t>
    </dgm:pt>
    <dgm:pt modelId="{B942AF5C-F524-4D43-B46F-D9471F7D4606}" type="sibTrans" cxnId="{B576BB39-5432-43DF-88A1-A7D34AFA36B5}">
      <dgm:prSet/>
      <dgm:spPr/>
      <dgm:t>
        <a:bodyPr/>
        <a:lstStyle/>
        <a:p>
          <a:endParaRPr lang="en-US"/>
        </a:p>
      </dgm:t>
    </dgm:pt>
    <dgm:pt modelId="{6E604608-41D1-46F6-A389-3DF0D1A29E9E}" type="pres">
      <dgm:prSet presAssocID="{67556F35-5A7D-4128-98CB-249A038B9BC2}" presName="diagram" presStyleCnt="0">
        <dgm:presLayoutVars>
          <dgm:dir/>
          <dgm:resizeHandles val="exact"/>
        </dgm:presLayoutVars>
      </dgm:prSet>
      <dgm:spPr/>
    </dgm:pt>
    <dgm:pt modelId="{3B596205-017B-4371-9EAE-DD4CEFB42160}" type="pres">
      <dgm:prSet presAssocID="{38110E31-C45C-496D-9CCF-58F5E1733FB3}" presName="node" presStyleLbl="node1" presStyleIdx="0" presStyleCnt="6">
        <dgm:presLayoutVars>
          <dgm:bulletEnabled val="1"/>
        </dgm:presLayoutVars>
      </dgm:prSet>
      <dgm:spPr/>
    </dgm:pt>
    <dgm:pt modelId="{AE773737-2108-4D24-A21F-10A8D5CE41AC}" type="pres">
      <dgm:prSet presAssocID="{9047E43A-C7F2-4932-8C40-2C32EB0AE9A3}" presName="sibTrans" presStyleCnt="0"/>
      <dgm:spPr/>
    </dgm:pt>
    <dgm:pt modelId="{AADF2E39-518F-4DA9-8F90-84CC64D385DE}" type="pres">
      <dgm:prSet presAssocID="{BC641C48-2D7B-42A4-9D5E-42BA7D111BFD}" presName="node" presStyleLbl="node1" presStyleIdx="1" presStyleCnt="6">
        <dgm:presLayoutVars>
          <dgm:bulletEnabled val="1"/>
        </dgm:presLayoutVars>
      </dgm:prSet>
      <dgm:spPr/>
    </dgm:pt>
    <dgm:pt modelId="{EB68DD67-8ADC-42B0-8157-3D2BCA19D448}" type="pres">
      <dgm:prSet presAssocID="{FC9A2EA8-811B-40B7-8AD1-B83D30B91B8A}" presName="sibTrans" presStyleCnt="0"/>
      <dgm:spPr/>
    </dgm:pt>
    <dgm:pt modelId="{708FCCAC-BDEA-4933-B7A5-19FFF6F2FCCF}" type="pres">
      <dgm:prSet presAssocID="{AC99E313-E3C7-41CB-B97F-C0E8DE595897}" presName="node" presStyleLbl="node1" presStyleIdx="2" presStyleCnt="6">
        <dgm:presLayoutVars>
          <dgm:bulletEnabled val="1"/>
        </dgm:presLayoutVars>
      </dgm:prSet>
      <dgm:spPr/>
    </dgm:pt>
    <dgm:pt modelId="{1A67B6F9-6D26-459A-B98B-68567A230B73}" type="pres">
      <dgm:prSet presAssocID="{8F022208-D60E-44D5-A6F3-FA3646C428C7}" presName="sibTrans" presStyleCnt="0"/>
      <dgm:spPr/>
    </dgm:pt>
    <dgm:pt modelId="{987D38AC-7273-4BAC-8F1F-66F9335DBFCD}" type="pres">
      <dgm:prSet presAssocID="{ABCAF4EA-D324-4ADD-AD49-25C37D3CBB79}" presName="node" presStyleLbl="node1" presStyleIdx="3" presStyleCnt="6">
        <dgm:presLayoutVars>
          <dgm:bulletEnabled val="1"/>
        </dgm:presLayoutVars>
      </dgm:prSet>
      <dgm:spPr/>
    </dgm:pt>
    <dgm:pt modelId="{BA98BAA6-FBA4-4CEF-B37E-4FFF7015B234}" type="pres">
      <dgm:prSet presAssocID="{AF2B6E20-402F-477D-8EEB-745B9991E3EA}" presName="sibTrans" presStyleCnt="0"/>
      <dgm:spPr/>
    </dgm:pt>
    <dgm:pt modelId="{1DA55BE2-4B18-4C96-82E8-5A2D0D600B74}" type="pres">
      <dgm:prSet presAssocID="{C0DE4ABB-908D-4C7F-A8D1-1B1B3A13996D}" presName="node" presStyleLbl="node1" presStyleIdx="4" presStyleCnt="6">
        <dgm:presLayoutVars>
          <dgm:bulletEnabled val="1"/>
        </dgm:presLayoutVars>
      </dgm:prSet>
      <dgm:spPr/>
    </dgm:pt>
    <dgm:pt modelId="{8D219B38-814B-44AE-B80B-F39B551936D0}" type="pres">
      <dgm:prSet presAssocID="{F4344D70-5D2A-4A91-9194-96EAED64BF59}" presName="sibTrans" presStyleCnt="0"/>
      <dgm:spPr/>
    </dgm:pt>
    <dgm:pt modelId="{F08DD0EA-2596-4E15-88D6-B5D8A5061DD0}" type="pres">
      <dgm:prSet presAssocID="{3D8E0606-104C-4606-98C6-26E3CD287FA9}" presName="node" presStyleLbl="node1" presStyleIdx="5" presStyleCnt="6">
        <dgm:presLayoutVars>
          <dgm:bulletEnabled val="1"/>
        </dgm:presLayoutVars>
      </dgm:prSet>
      <dgm:spPr/>
    </dgm:pt>
  </dgm:ptLst>
  <dgm:cxnLst>
    <dgm:cxn modelId="{16AC5C1E-96E8-4D24-93FA-053CFC296CF3}" srcId="{67556F35-5A7D-4128-98CB-249A038B9BC2}" destId="{38110E31-C45C-496D-9CCF-58F5E1733FB3}" srcOrd="0" destOrd="0" parTransId="{63782E27-C7C7-4C7D-BF5D-6995332AAF18}" sibTransId="{9047E43A-C7F2-4932-8C40-2C32EB0AE9A3}"/>
    <dgm:cxn modelId="{CDE21921-D29D-48C5-B7AA-28D25191FA72}" srcId="{67556F35-5A7D-4128-98CB-249A038B9BC2}" destId="{AC99E313-E3C7-41CB-B97F-C0E8DE595897}" srcOrd="2" destOrd="0" parTransId="{2D0FB277-675C-4D2D-8F4B-F8DED11B0979}" sibTransId="{8F022208-D60E-44D5-A6F3-FA3646C428C7}"/>
    <dgm:cxn modelId="{D7200B25-2CA5-4639-91CF-D9DB272ECAA8}" type="presOf" srcId="{3D8E0606-104C-4606-98C6-26E3CD287FA9}" destId="{F08DD0EA-2596-4E15-88D6-B5D8A5061DD0}" srcOrd="0" destOrd="0" presId="urn:microsoft.com/office/officeart/2005/8/layout/default"/>
    <dgm:cxn modelId="{053AC027-A039-4F60-8375-196C403DA14D}" srcId="{67556F35-5A7D-4128-98CB-249A038B9BC2}" destId="{BC641C48-2D7B-42A4-9D5E-42BA7D111BFD}" srcOrd="1" destOrd="0" parTransId="{BE97A99A-80F6-4042-AF0F-D4C2A005E4F2}" sibTransId="{FC9A2EA8-811B-40B7-8AD1-B83D30B91B8A}"/>
    <dgm:cxn modelId="{E253AA38-CA36-41E4-AD9D-984F2CD271C9}" type="presOf" srcId="{AC99E313-E3C7-41CB-B97F-C0E8DE595897}" destId="{708FCCAC-BDEA-4933-B7A5-19FFF6F2FCCF}" srcOrd="0" destOrd="0" presId="urn:microsoft.com/office/officeart/2005/8/layout/default"/>
    <dgm:cxn modelId="{B576BB39-5432-43DF-88A1-A7D34AFA36B5}" srcId="{67556F35-5A7D-4128-98CB-249A038B9BC2}" destId="{3D8E0606-104C-4606-98C6-26E3CD287FA9}" srcOrd="5" destOrd="0" parTransId="{702F5011-B2B4-4926-86F9-65DFE600C511}" sibTransId="{B942AF5C-F524-4D43-B46F-D9471F7D4606}"/>
    <dgm:cxn modelId="{E9F7EF60-1C6D-4DD3-93AD-F8CBF36633F9}" srcId="{67556F35-5A7D-4128-98CB-249A038B9BC2}" destId="{C0DE4ABB-908D-4C7F-A8D1-1B1B3A13996D}" srcOrd="4" destOrd="0" parTransId="{2745EFCE-2871-46DC-A689-36C17120D90C}" sibTransId="{F4344D70-5D2A-4A91-9194-96EAED64BF59}"/>
    <dgm:cxn modelId="{B90A3C65-5DA5-40D7-815D-3D1986DE802C}" type="presOf" srcId="{C0DE4ABB-908D-4C7F-A8D1-1B1B3A13996D}" destId="{1DA55BE2-4B18-4C96-82E8-5A2D0D600B74}" srcOrd="0" destOrd="0" presId="urn:microsoft.com/office/officeart/2005/8/layout/default"/>
    <dgm:cxn modelId="{BD13D96B-8FAA-4A0C-9B46-1E8C18CDF691}" type="presOf" srcId="{67556F35-5A7D-4128-98CB-249A038B9BC2}" destId="{6E604608-41D1-46F6-A389-3DF0D1A29E9E}" srcOrd="0" destOrd="0" presId="urn:microsoft.com/office/officeart/2005/8/layout/default"/>
    <dgm:cxn modelId="{6C658F9B-9EE6-4EC4-9624-6FD9A8819D95}" type="presOf" srcId="{BC641C48-2D7B-42A4-9D5E-42BA7D111BFD}" destId="{AADF2E39-518F-4DA9-8F90-84CC64D385DE}" srcOrd="0" destOrd="0" presId="urn:microsoft.com/office/officeart/2005/8/layout/default"/>
    <dgm:cxn modelId="{FF77F69F-1F8D-445A-A81B-E204031548EB}" type="presOf" srcId="{38110E31-C45C-496D-9CCF-58F5E1733FB3}" destId="{3B596205-017B-4371-9EAE-DD4CEFB42160}" srcOrd="0" destOrd="0" presId="urn:microsoft.com/office/officeart/2005/8/layout/default"/>
    <dgm:cxn modelId="{FE5287DD-EDEE-440E-94B8-CD4B9B30820C}" type="presOf" srcId="{ABCAF4EA-D324-4ADD-AD49-25C37D3CBB79}" destId="{987D38AC-7273-4BAC-8F1F-66F9335DBFCD}" srcOrd="0" destOrd="0" presId="urn:microsoft.com/office/officeart/2005/8/layout/default"/>
    <dgm:cxn modelId="{48450AE6-EBD6-42AA-99FF-FA8518ED05A4}" srcId="{67556F35-5A7D-4128-98CB-249A038B9BC2}" destId="{ABCAF4EA-D324-4ADD-AD49-25C37D3CBB79}" srcOrd="3" destOrd="0" parTransId="{2E65B863-09B7-4F6E-8BE3-F01D6554B10E}" sibTransId="{AF2B6E20-402F-477D-8EEB-745B9991E3EA}"/>
    <dgm:cxn modelId="{C11F33B5-9197-4778-80D0-F4567D56BB3E}" type="presParOf" srcId="{6E604608-41D1-46F6-A389-3DF0D1A29E9E}" destId="{3B596205-017B-4371-9EAE-DD4CEFB42160}" srcOrd="0" destOrd="0" presId="urn:microsoft.com/office/officeart/2005/8/layout/default"/>
    <dgm:cxn modelId="{05F9B903-CFBD-4727-9BC9-A9BEED9E9CFD}" type="presParOf" srcId="{6E604608-41D1-46F6-A389-3DF0D1A29E9E}" destId="{AE773737-2108-4D24-A21F-10A8D5CE41AC}" srcOrd="1" destOrd="0" presId="urn:microsoft.com/office/officeart/2005/8/layout/default"/>
    <dgm:cxn modelId="{807321D2-8899-47FB-AFCE-6071B8374FD3}" type="presParOf" srcId="{6E604608-41D1-46F6-A389-3DF0D1A29E9E}" destId="{AADF2E39-518F-4DA9-8F90-84CC64D385DE}" srcOrd="2" destOrd="0" presId="urn:microsoft.com/office/officeart/2005/8/layout/default"/>
    <dgm:cxn modelId="{3BF67FC3-48B6-4E0A-9759-7CBDA39ABD4D}" type="presParOf" srcId="{6E604608-41D1-46F6-A389-3DF0D1A29E9E}" destId="{EB68DD67-8ADC-42B0-8157-3D2BCA19D448}" srcOrd="3" destOrd="0" presId="urn:microsoft.com/office/officeart/2005/8/layout/default"/>
    <dgm:cxn modelId="{B8EA34E2-FC73-4640-8C0B-240874842858}" type="presParOf" srcId="{6E604608-41D1-46F6-A389-3DF0D1A29E9E}" destId="{708FCCAC-BDEA-4933-B7A5-19FFF6F2FCCF}" srcOrd="4" destOrd="0" presId="urn:microsoft.com/office/officeart/2005/8/layout/default"/>
    <dgm:cxn modelId="{7A74C9F7-19F0-4384-BBB6-3406FF586D16}" type="presParOf" srcId="{6E604608-41D1-46F6-A389-3DF0D1A29E9E}" destId="{1A67B6F9-6D26-459A-B98B-68567A230B73}" srcOrd="5" destOrd="0" presId="urn:microsoft.com/office/officeart/2005/8/layout/default"/>
    <dgm:cxn modelId="{12136B7F-6918-4C71-B687-5BDE517CC83E}" type="presParOf" srcId="{6E604608-41D1-46F6-A389-3DF0D1A29E9E}" destId="{987D38AC-7273-4BAC-8F1F-66F9335DBFCD}" srcOrd="6" destOrd="0" presId="urn:microsoft.com/office/officeart/2005/8/layout/default"/>
    <dgm:cxn modelId="{3CB39097-A218-4DE7-8C0D-E9DFFFC6AD54}" type="presParOf" srcId="{6E604608-41D1-46F6-A389-3DF0D1A29E9E}" destId="{BA98BAA6-FBA4-4CEF-B37E-4FFF7015B234}" srcOrd="7" destOrd="0" presId="urn:microsoft.com/office/officeart/2005/8/layout/default"/>
    <dgm:cxn modelId="{6328B448-F551-458E-915E-641478D8B427}" type="presParOf" srcId="{6E604608-41D1-46F6-A389-3DF0D1A29E9E}" destId="{1DA55BE2-4B18-4C96-82E8-5A2D0D600B74}" srcOrd="8" destOrd="0" presId="urn:microsoft.com/office/officeart/2005/8/layout/default"/>
    <dgm:cxn modelId="{64502500-7056-49AB-B922-DB0267ED8C7B}" type="presParOf" srcId="{6E604608-41D1-46F6-A389-3DF0D1A29E9E}" destId="{8D219B38-814B-44AE-B80B-F39B551936D0}" srcOrd="9" destOrd="0" presId="urn:microsoft.com/office/officeart/2005/8/layout/default"/>
    <dgm:cxn modelId="{14B4BFF5-462A-4D73-A2CC-CAA0908B1DFA}" type="presParOf" srcId="{6E604608-41D1-46F6-A389-3DF0D1A29E9E}" destId="{F08DD0EA-2596-4E15-88D6-B5D8A5061DD0}" srcOrd="10"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501D89BE-A48B-487E-819E-2B152FEE7395}" type="doc">
      <dgm:prSet loTypeId="urn:microsoft.com/office/officeart/2008/layout/VerticalCurvedList" loCatId="list" qsTypeId="urn:microsoft.com/office/officeart/2005/8/quickstyle/simple1" qsCatId="simple" csTypeId="urn:microsoft.com/office/officeart/2005/8/colors/accent1_3" csCatId="accent1"/>
      <dgm:spPr/>
      <dgm:t>
        <a:bodyPr/>
        <a:lstStyle/>
        <a:p>
          <a:endParaRPr lang="en-US"/>
        </a:p>
      </dgm:t>
    </dgm:pt>
    <dgm:pt modelId="{92B8E08E-5EE5-47CA-8475-C14341249E4D}">
      <dgm:prSet/>
      <dgm:spPr/>
      <dgm:t>
        <a:bodyPr/>
        <a:lstStyle/>
        <a:p>
          <a:r>
            <a:rPr lang="el-GR" b="1" i="0" baseline="0" dirty="0"/>
            <a:t>Ακρίβεια</a:t>
          </a:r>
          <a:r>
            <a:rPr lang="el-GR" b="0" i="0" baseline="0" dirty="0"/>
            <a:t> στην παρακολούθηση και διαχείριση των κρατήσεων.</a:t>
          </a:r>
          <a:endParaRPr lang="en-US" dirty="0"/>
        </a:p>
      </dgm:t>
    </dgm:pt>
    <dgm:pt modelId="{F20F5592-F500-4399-8EA2-8CEA2134C0F3}" type="parTrans" cxnId="{A058F9EA-BFBB-4B2F-8ECA-0A37E8A2471A}">
      <dgm:prSet/>
      <dgm:spPr/>
      <dgm:t>
        <a:bodyPr/>
        <a:lstStyle/>
        <a:p>
          <a:endParaRPr lang="en-US"/>
        </a:p>
      </dgm:t>
    </dgm:pt>
    <dgm:pt modelId="{43223BEE-D09B-4B16-8A84-E50391726174}" type="sibTrans" cxnId="{A058F9EA-BFBB-4B2F-8ECA-0A37E8A2471A}">
      <dgm:prSet/>
      <dgm:spPr/>
      <dgm:t>
        <a:bodyPr/>
        <a:lstStyle/>
        <a:p>
          <a:endParaRPr lang="en-US"/>
        </a:p>
      </dgm:t>
    </dgm:pt>
    <dgm:pt modelId="{5DE5884B-BDA6-47B1-923C-88166034C178}">
      <dgm:prSet/>
      <dgm:spPr/>
      <dgm:t>
        <a:bodyPr/>
        <a:lstStyle/>
        <a:p>
          <a:r>
            <a:rPr lang="el-GR" b="1" i="0" baseline="0" dirty="0"/>
            <a:t>Ευκολία στη χρήση</a:t>
          </a:r>
          <a:r>
            <a:rPr lang="el-GR" b="0" i="0" baseline="0" dirty="0"/>
            <a:t> του συστήματος από το προσωπικό.</a:t>
          </a:r>
          <a:endParaRPr lang="en-US" dirty="0"/>
        </a:p>
      </dgm:t>
    </dgm:pt>
    <dgm:pt modelId="{6E17C1C6-1AAE-4504-8B8B-5A8CDA9A703C}" type="parTrans" cxnId="{5875935C-4037-493E-9A45-6CADE302D678}">
      <dgm:prSet/>
      <dgm:spPr/>
      <dgm:t>
        <a:bodyPr/>
        <a:lstStyle/>
        <a:p>
          <a:endParaRPr lang="en-US"/>
        </a:p>
      </dgm:t>
    </dgm:pt>
    <dgm:pt modelId="{2E17567E-BD6E-43A4-99EA-97D48161F53C}" type="sibTrans" cxnId="{5875935C-4037-493E-9A45-6CADE302D678}">
      <dgm:prSet/>
      <dgm:spPr/>
      <dgm:t>
        <a:bodyPr/>
        <a:lstStyle/>
        <a:p>
          <a:endParaRPr lang="en-US"/>
        </a:p>
      </dgm:t>
    </dgm:pt>
    <dgm:pt modelId="{DBE7A66D-D44A-4511-9802-D8314FB21876}">
      <dgm:prSet/>
      <dgm:spPr/>
      <dgm:t>
        <a:bodyPr/>
        <a:lstStyle/>
        <a:p>
          <a:r>
            <a:rPr lang="el-GR" b="1" i="0" baseline="0"/>
            <a:t>Παρακολούθηση κρατήσεων σε πραγματικό χρόνο</a:t>
          </a:r>
          <a:r>
            <a:rPr lang="el-GR" b="0" i="0" baseline="0"/>
            <a:t>.</a:t>
          </a:r>
          <a:endParaRPr lang="en-US"/>
        </a:p>
      </dgm:t>
    </dgm:pt>
    <dgm:pt modelId="{4E3E2E3F-8657-4C96-94A6-2B2AEC2C45C0}" type="parTrans" cxnId="{93691E0E-F78F-4D3F-BA6C-8865550C1AB5}">
      <dgm:prSet/>
      <dgm:spPr/>
      <dgm:t>
        <a:bodyPr/>
        <a:lstStyle/>
        <a:p>
          <a:endParaRPr lang="en-US"/>
        </a:p>
      </dgm:t>
    </dgm:pt>
    <dgm:pt modelId="{4EFFEDEF-6067-404D-9C0C-48C82990BD7F}" type="sibTrans" cxnId="{93691E0E-F78F-4D3F-BA6C-8865550C1AB5}">
      <dgm:prSet/>
      <dgm:spPr/>
      <dgm:t>
        <a:bodyPr/>
        <a:lstStyle/>
        <a:p>
          <a:endParaRPr lang="en-US"/>
        </a:p>
      </dgm:t>
    </dgm:pt>
    <dgm:pt modelId="{7B344D24-F754-49E5-A4BE-6F197CC2E36B}">
      <dgm:prSet/>
      <dgm:spPr/>
      <dgm:t>
        <a:bodyPr/>
        <a:lstStyle/>
        <a:p>
          <a:r>
            <a:rPr lang="el-GR" b="0" i="0" baseline="0"/>
            <a:t>Δυνατότητα διαχείρισης </a:t>
          </a:r>
          <a:r>
            <a:rPr lang="el-GR" b="1" i="0" baseline="0"/>
            <a:t>αιτημάτων πελατών</a:t>
          </a:r>
          <a:r>
            <a:rPr lang="el-GR" b="0" i="0" baseline="0"/>
            <a:t> άμεσα.</a:t>
          </a:r>
          <a:endParaRPr lang="en-US"/>
        </a:p>
      </dgm:t>
    </dgm:pt>
    <dgm:pt modelId="{B2FE5075-6173-4D52-8F64-23FE8CA6D76E}" type="parTrans" cxnId="{8EE89309-1B3D-4825-AD5C-B54A8A4AC9F6}">
      <dgm:prSet/>
      <dgm:spPr/>
      <dgm:t>
        <a:bodyPr/>
        <a:lstStyle/>
        <a:p>
          <a:endParaRPr lang="en-US"/>
        </a:p>
      </dgm:t>
    </dgm:pt>
    <dgm:pt modelId="{980115F0-9E59-4ECE-A500-B2A9AA7C1CCF}" type="sibTrans" cxnId="{8EE89309-1B3D-4825-AD5C-B54A8A4AC9F6}">
      <dgm:prSet/>
      <dgm:spPr/>
      <dgm:t>
        <a:bodyPr/>
        <a:lstStyle/>
        <a:p>
          <a:endParaRPr lang="en-US"/>
        </a:p>
      </dgm:t>
    </dgm:pt>
    <dgm:pt modelId="{29468CA1-27EE-4B51-B62F-84320F111DAD}">
      <dgm:prSet/>
      <dgm:spPr/>
      <dgm:t>
        <a:bodyPr/>
        <a:lstStyle/>
        <a:p>
          <a:r>
            <a:rPr lang="el-GR" b="1" i="0" baseline="0" dirty="0"/>
            <a:t>Αποτελεσματική διαχείριση</a:t>
          </a:r>
          <a:r>
            <a:rPr lang="el-GR" b="0" i="0" baseline="0" dirty="0"/>
            <a:t> οποιασδήποτε αλλαγής στις κρατήσεις. </a:t>
          </a:r>
          <a:endParaRPr lang="en-US" dirty="0"/>
        </a:p>
      </dgm:t>
    </dgm:pt>
    <dgm:pt modelId="{8FF40907-3A89-483C-9705-09CD9D2C32C3}" type="parTrans" cxnId="{B49D77A8-D831-48C0-A807-30E0406819DA}">
      <dgm:prSet/>
      <dgm:spPr/>
      <dgm:t>
        <a:bodyPr/>
        <a:lstStyle/>
        <a:p>
          <a:endParaRPr lang="en-US"/>
        </a:p>
      </dgm:t>
    </dgm:pt>
    <dgm:pt modelId="{D03020BD-E03E-4BFD-9736-5E0CCF100C1F}" type="sibTrans" cxnId="{B49D77A8-D831-48C0-A807-30E0406819DA}">
      <dgm:prSet/>
      <dgm:spPr/>
      <dgm:t>
        <a:bodyPr/>
        <a:lstStyle/>
        <a:p>
          <a:endParaRPr lang="en-US"/>
        </a:p>
      </dgm:t>
    </dgm:pt>
    <dgm:pt modelId="{E19CEB70-6593-4E5A-BF3A-2B6BE331B047}" type="pres">
      <dgm:prSet presAssocID="{501D89BE-A48B-487E-819E-2B152FEE7395}" presName="Name0" presStyleCnt="0">
        <dgm:presLayoutVars>
          <dgm:chMax val="7"/>
          <dgm:chPref val="7"/>
          <dgm:dir/>
        </dgm:presLayoutVars>
      </dgm:prSet>
      <dgm:spPr/>
    </dgm:pt>
    <dgm:pt modelId="{70017F9F-E440-4E94-8994-E587175F49CE}" type="pres">
      <dgm:prSet presAssocID="{501D89BE-A48B-487E-819E-2B152FEE7395}" presName="Name1" presStyleCnt="0"/>
      <dgm:spPr/>
    </dgm:pt>
    <dgm:pt modelId="{28562639-FAEE-46BE-A1EE-96E569744592}" type="pres">
      <dgm:prSet presAssocID="{501D89BE-A48B-487E-819E-2B152FEE7395}" presName="cycle" presStyleCnt="0"/>
      <dgm:spPr/>
    </dgm:pt>
    <dgm:pt modelId="{38FAF78C-82D2-4776-BC6F-598D210EFE85}" type="pres">
      <dgm:prSet presAssocID="{501D89BE-A48B-487E-819E-2B152FEE7395}" presName="srcNode" presStyleLbl="node1" presStyleIdx="0" presStyleCnt="5"/>
      <dgm:spPr/>
    </dgm:pt>
    <dgm:pt modelId="{E3815F46-10E3-4A72-8751-BC39FA0ABCC3}" type="pres">
      <dgm:prSet presAssocID="{501D89BE-A48B-487E-819E-2B152FEE7395}" presName="conn" presStyleLbl="parChTrans1D2" presStyleIdx="0" presStyleCnt="1"/>
      <dgm:spPr/>
    </dgm:pt>
    <dgm:pt modelId="{9D12E16C-1688-4B97-B77C-D18B8F866F5F}" type="pres">
      <dgm:prSet presAssocID="{501D89BE-A48B-487E-819E-2B152FEE7395}" presName="extraNode" presStyleLbl="node1" presStyleIdx="0" presStyleCnt="5"/>
      <dgm:spPr/>
    </dgm:pt>
    <dgm:pt modelId="{EF94EEC2-CFA6-4F93-B6EB-589E4928F3E2}" type="pres">
      <dgm:prSet presAssocID="{501D89BE-A48B-487E-819E-2B152FEE7395}" presName="dstNode" presStyleLbl="node1" presStyleIdx="0" presStyleCnt="5"/>
      <dgm:spPr/>
    </dgm:pt>
    <dgm:pt modelId="{7F9B0095-49C5-4BF1-96C7-74BDA7F7F896}" type="pres">
      <dgm:prSet presAssocID="{92B8E08E-5EE5-47CA-8475-C14341249E4D}" presName="text_1" presStyleLbl="node1" presStyleIdx="0" presStyleCnt="5">
        <dgm:presLayoutVars>
          <dgm:bulletEnabled val="1"/>
        </dgm:presLayoutVars>
      </dgm:prSet>
      <dgm:spPr/>
    </dgm:pt>
    <dgm:pt modelId="{FD4C1F67-8398-487C-8CE7-15D86D0777D9}" type="pres">
      <dgm:prSet presAssocID="{92B8E08E-5EE5-47CA-8475-C14341249E4D}" presName="accent_1" presStyleCnt="0"/>
      <dgm:spPr/>
    </dgm:pt>
    <dgm:pt modelId="{79E44AA9-E386-4BA2-B674-0B213E330CDE}" type="pres">
      <dgm:prSet presAssocID="{92B8E08E-5EE5-47CA-8475-C14341249E4D}" presName="accentRepeatNode" presStyleLbl="solidFgAcc1" presStyleIdx="0" presStyleCnt="5"/>
      <dgm:spPr/>
    </dgm:pt>
    <dgm:pt modelId="{1FBB7841-84E0-4C31-9A4D-954D591CB03C}" type="pres">
      <dgm:prSet presAssocID="{5DE5884B-BDA6-47B1-923C-88166034C178}" presName="text_2" presStyleLbl="node1" presStyleIdx="1" presStyleCnt="5">
        <dgm:presLayoutVars>
          <dgm:bulletEnabled val="1"/>
        </dgm:presLayoutVars>
      </dgm:prSet>
      <dgm:spPr/>
    </dgm:pt>
    <dgm:pt modelId="{EE71B917-27D0-4A4B-B296-C7D6C591F70B}" type="pres">
      <dgm:prSet presAssocID="{5DE5884B-BDA6-47B1-923C-88166034C178}" presName="accent_2" presStyleCnt="0"/>
      <dgm:spPr/>
    </dgm:pt>
    <dgm:pt modelId="{8B642E75-6D9B-4D29-8786-C05A396924F8}" type="pres">
      <dgm:prSet presAssocID="{5DE5884B-BDA6-47B1-923C-88166034C178}" presName="accentRepeatNode" presStyleLbl="solidFgAcc1" presStyleIdx="1" presStyleCnt="5"/>
      <dgm:spPr/>
    </dgm:pt>
    <dgm:pt modelId="{E4C7A02B-A60A-4CEB-B40F-E781748EBA9F}" type="pres">
      <dgm:prSet presAssocID="{DBE7A66D-D44A-4511-9802-D8314FB21876}" presName="text_3" presStyleLbl="node1" presStyleIdx="2" presStyleCnt="5">
        <dgm:presLayoutVars>
          <dgm:bulletEnabled val="1"/>
        </dgm:presLayoutVars>
      </dgm:prSet>
      <dgm:spPr/>
    </dgm:pt>
    <dgm:pt modelId="{1045D228-1A2E-4793-91F0-0DFEABAE1F8D}" type="pres">
      <dgm:prSet presAssocID="{DBE7A66D-D44A-4511-9802-D8314FB21876}" presName="accent_3" presStyleCnt="0"/>
      <dgm:spPr/>
    </dgm:pt>
    <dgm:pt modelId="{E64E8BF2-BC75-41ED-9BE0-70008C7F6268}" type="pres">
      <dgm:prSet presAssocID="{DBE7A66D-D44A-4511-9802-D8314FB21876}" presName="accentRepeatNode" presStyleLbl="solidFgAcc1" presStyleIdx="2" presStyleCnt="5"/>
      <dgm:spPr/>
    </dgm:pt>
    <dgm:pt modelId="{8FD4604F-A160-4BED-8C07-7F2E96017CD8}" type="pres">
      <dgm:prSet presAssocID="{7B344D24-F754-49E5-A4BE-6F197CC2E36B}" presName="text_4" presStyleLbl="node1" presStyleIdx="3" presStyleCnt="5">
        <dgm:presLayoutVars>
          <dgm:bulletEnabled val="1"/>
        </dgm:presLayoutVars>
      </dgm:prSet>
      <dgm:spPr/>
    </dgm:pt>
    <dgm:pt modelId="{92865BCF-2CC3-4843-A3E1-7BDE60A54C04}" type="pres">
      <dgm:prSet presAssocID="{7B344D24-F754-49E5-A4BE-6F197CC2E36B}" presName="accent_4" presStyleCnt="0"/>
      <dgm:spPr/>
    </dgm:pt>
    <dgm:pt modelId="{52B465D6-E469-47F9-9429-21B3F8D3960D}" type="pres">
      <dgm:prSet presAssocID="{7B344D24-F754-49E5-A4BE-6F197CC2E36B}" presName="accentRepeatNode" presStyleLbl="solidFgAcc1" presStyleIdx="3" presStyleCnt="5"/>
      <dgm:spPr/>
    </dgm:pt>
    <dgm:pt modelId="{4997D00F-D42C-4FCD-93EE-BDEB4231B04E}" type="pres">
      <dgm:prSet presAssocID="{29468CA1-27EE-4B51-B62F-84320F111DAD}" presName="text_5" presStyleLbl="node1" presStyleIdx="4" presStyleCnt="5">
        <dgm:presLayoutVars>
          <dgm:bulletEnabled val="1"/>
        </dgm:presLayoutVars>
      </dgm:prSet>
      <dgm:spPr/>
    </dgm:pt>
    <dgm:pt modelId="{0070C3DF-7495-44D9-8DA7-DC7815E3A1BC}" type="pres">
      <dgm:prSet presAssocID="{29468CA1-27EE-4B51-B62F-84320F111DAD}" presName="accent_5" presStyleCnt="0"/>
      <dgm:spPr/>
    </dgm:pt>
    <dgm:pt modelId="{F27A7CB9-D1E7-4569-B93C-939F58C2F3DD}" type="pres">
      <dgm:prSet presAssocID="{29468CA1-27EE-4B51-B62F-84320F111DAD}" presName="accentRepeatNode" presStyleLbl="solidFgAcc1" presStyleIdx="4" presStyleCnt="5"/>
      <dgm:spPr/>
    </dgm:pt>
  </dgm:ptLst>
  <dgm:cxnLst>
    <dgm:cxn modelId="{8EE89309-1B3D-4825-AD5C-B54A8A4AC9F6}" srcId="{501D89BE-A48B-487E-819E-2B152FEE7395}" destId="{7B344D24-F754-49E5-A4BE-6F197CC2E36B}" srcOrd="3" destOrd="0" parTransId="{B2FE5075-6173-4D52-8F64-23FE8CA6D76E}" sibTransId="{980115F0-9E59-4ECE-A500-B2A9AA7C1CCF}"/>
    <dgm:cxn modelId="{93691E0E-F78F-4D3F-BA6C-8865550C1AB5}" srcId="{501D89BE-A48B-487E-819E-2B152FEE7395}" destId="{DBE7A66D-D44A-4511-9802-D8314FB21876}" srcOrd="2" destOrd="0" parTransId="{4E3E2E3F-8657-4C96-94A6-2B2AEC2C45C0}" sibTransId="{4EFFEDEF-6067-404D-9C0C-48C82990BD7F}"/>
    <dgm:cxn modelId="{02461527-7529-4CEF-B1CD-309035BA05DB}" type="presOf" srcId="{92B8E08E-5EE5-47CA-8475-C14341249E4D}" destId="{7F9B0095-49C5-4BF1-96C7-74BDA7F7F896}" srcOrd="0" destOrd="0" presId="urn:microsoft.com/office/officeart/2008/layout/VerticalCurvedList"/>
    <dgm:cxn modelId="{B2601D29-5CC4-4260-8453-A7F20F3A437F}" type="presOf" srcId="{43223BEE-D09B-4B16-8A84-E50391726174}" destId="{E3815F46-10E3-4A72-8751-BC39FA0ABCC3}" srcOrd="0" destOrd="0" presId="urn:microsoft.com/office/officeart/2008/layout/VerticalCurvedList"/>
    <dgm:cxn modelId="{4E59493B-A7DA-49F8-9297-2CF404BCD2D2}" type="presOf" srcId="{29468CA1-27EE-4B51-B62F-84320F111DAD}" destId="{4997D00F-D42C-4FCD-93EE-BDEB4231B04E}" srcOrd="0" destOrd="0" presId="urn:microsoft.com/office/officeart/2008/layout/VerticalCurvedList"/>
    <dgm:cxn modelId="{5875935C-4037-493E-9A45-6CADE302D678}" srcId="{501D89BE-A48B-487E-819E-2B152FEE7395}" destId="{5DE5884B-BDA6-47B1-923C-88166034C178}" srcOrd="1" destOrd="0" parTransId="{6E17C1C6-1AAE-4504-8B8B-5A8CDA9A703C}" sibTransId="{2E17567E-BD6E-43A4-99EA-97D48161F53C}"/>
    <dgm:cxn modelId="{D557BA6C-CAB6-4D15-B8D8-BCE8A5CFC691}" type="presOf" srcId="{501D89BE-A48B-487E-819E-2B152FEE7395}" destId="{E19CEB70-6593-4E5A-BF3A-2B6BE331B047}" srcOrd="0" destOrd="0" presId="urn:microsoft.com/office/officeart/2008/layout/VerticalCurvedList"/>
    <dgm:cxn modelId="{D39E946D-5DAB-4048-B1C8-97E5E6047A21}" type="presOf" srcId="{7B344D24-F754-49E5-A4BE-6F197CC2E36B}" destId="{8FD4604F-A160-4BED-8C07-7F2E96017CD8}" srcOrd="0" destOrd="0" presId="urn:microsoft.com/office/officeart/2008/layout/VerticalCurvedList"/>
    <dgm:cxn modelId="{2CEEAD51-795F-4999-A215-FEB485FD9A9F}" type="presOf" srcId="{5DE5884B-BDA6-47B1-923C-88166034C178}" destId="{1FBB7841-84E0-4C31-9A4D-954D591CB03C}" srcOrd="0" destOrd="0" presId="urn:microsoft.com/office/officeart/2008/layout/VerticalCurvedList"/>
    <dgm:cxn modelId="{7EF66C9A-B6BD-4BC9-A82A-60D94D12A83D}" type="presOf" srcId="{DBE7A66D-D44A-4511-9802-D8314FB21876}" destId="{E4C7A02B-A60A-4CEB-B40F-E781748EBA9F}" srcOrd="0" destOrd="0" presId="urn:microsoft.com/office/officeart/2008/layout/VerticalCurvedList"/>
    <dgm:cxn modelId="{B49D77A8-D831-48C0-A807-30E0406819DA}" srcId="{501D89BE-A48B-487E-819E-2B152FEE7395}" destId="{29468CA1-27EE-4B51-B62F-84320F111DAD}" srcOrd="4" destOrd="0" parTransId="{8FF40907-3A89-483C-9705-09CD9D2C32C3}" sibTransId="{D03020BD-E03E-4BFD-9736-5E0CCF100C1F}"/>
    <dgm:cxn modelId="{A058F9EA-BFBB-4B2F-8ECA-0A37E8A2471A}" srcId="{501D89BE-A48B-487E-819E-2B152FEE7395}" destId="{92B8E08E-5EE5-47CA-8475-C14341249E4D}" srcOrd="0" destOrd="0" parTransId="{F20F5592-F500-4399-8EA2-8CEA2134C0F3}" sibTransId="{43223BEE-D09B-4B16-8A84-E50391726174}"/>
    <dgm:cxn modelId="{866009A6-8FF5-46F9-B892-1FD83DE666BE}" type="presParOf" srcId="{E19CEB70-6593-4E5A-BF3A-2B6BE331B047}" destId="{70017F9F-E440-4E94-8994-E587175F49CE}" srcOrd="0" destOrd="0" presId="urn:microsoft.com/office/officeart/2008/layout/VerticalCurvedList"/>
    <dgm:cxn modelId="{F7F19C29-079B-4A3D-AE85-2F3C49AE9190}" type="presParOf" srcId="{70017F9F-E440-4E94-8994-E587175F49CE}" destId="{28562639-FAEE-46BE-A1EE-96E569744592}" srcOrd="0" destOrd="0" presId="urn:microsoft.com/office/officeart/2008/layout/VerticalCurvedList"/>
    <dgm:cxn modelId="{675EDD07-DDBE-4A17-BC80-6B3DB48C80EA}" type="presParOf" srcId="{28562639-FAEE-46BE-A1EE-96E569744592}" destId="{38FAF78C-82D2-4776-BC6F-598D210EFE85}" srcOrd="0" destOrd="0" presId="urn:microsoft.com/office/officeart/2008/layout/VerticalCurvedList"/>
    <dgm:cxn modelId="{13724380-1F92-4183-A8AB-BC36DBCA8EAE}" type="presParOf" srcId="{28562639-FAEE-46BE-A1EE-96E569744592}" destId="{E3815F46-10E3-4A72-8751-BC39FA0ABCC3}" srcOrd="1" destOrd="0" presId="urn:microsoft.com/office/officeart/2008/layout/VerticalCurvedList"/>
    <dgm:cxn modelId="{628E5131-A582-48F3-94C5-838ED1807E6E}" type="presParOf" srcId="{28562639-FAEE-46BE-A1EE-96E569744592}" destId="{9D12E16C-1688-4B97-B77C-D18B8F866F5F}" srcOrd="2" destOrd="0" presId="urn:microsoft.com/office/officeart/2008/layout/VerticalCurvedList"/>
    <dgm:cxn modelId="{F609CD1D-4E35-4071-BAE6-5D0BD7FF7615}" type="presParOf" srcId="{28562639-FAEE-46BE-A1EE-96E569744592}" destId="{EF94EEC2-CFA6-4F93-B6EB-589E4928F3E2}" srcOrd="3" destOrd="0" presId="urn:microsoft.com/office/officeart/2008/layout/VerticalCurvedList"/>
    <dgm:cxn modelId="{7D73197A-75CE-419C-9DDF-295B77C5CAAE}" type="presParOf" srcId="{70017F9F-E440-4E94-8994-E587175F49CE}" destId="{7F9B0095-49C5-4BF1-96C7-74BDA7F7F896}" srcOrd="1" destOrd="0" presId="urn:microsoft.com/office/officeart/2008/layout/VerticalCurvedList"/>
    <dgm:cxn modelId="{6ADD8D3A-0D4B-4D82-99D7-E203BFD91293}" type="presParOf" srcId="{70017F9F-E440-4E94-8994-E587175F49CE}" destId="{FD4C1F67-8398-487C-8CE7-15D86D0777D9}" srcOrd="2" destOrd="0" presId="urn:microsoft.com/office/officeart/2008/layout/VerticalCurvedList"/>
    <dgm:cxn modelId="{2DBD8C07-13F4-4220-9BA6-5C697240AC4B}" type="presParOf" srcId="{FD4C1F67-8398-487C-8CE7-15D86D0777D9}" destId="{79E44AA9-E386-4BA2-B674-0B213E330CDE}" srcOrd="0" destOrd="0" presId="urn:microsoft.com/office/officeart/2008/layout/VerticalCurvedList"/>
    <dgm:cxn modelId="{D4EDBC83-3AF0-4963-B719-1BEC8D5AFBEF}" type="presParOf" srcId="{70017F9F-E440-4E94-8994-E587175F49CE}" destId="{1FBB7841-84E0-4C31-9A4D-954D591CB03C}" srcOrd="3" destOrd="0" presId="urn:microsoft.com/office/officeart/2008/layout/VerticalCurvedList"/>
    <dgm:cxn modelId="{6988EB44-0E20-45C8-B87B-11553EEB7D34}" type="presParOf" srcId="{70017F9F-E440-4E94-8994-E587175F49CE}" destId="{EE71B917-27D0-4A4B-B296-C7D6C591F70B}" srcOrd="4" destOrd="0" presId="urn:microsoft.com/office/officeart/2008/layout/VerticalCurvedList"/>
    <dgm:cxn modelId="{7E3226F4-78D4-4017-B45E-33BD43AC5ED4}" type="presParOf" srcId="{EE71B917-27D0-4A4B-B296-C7D6C591F70B}" destId="{8B642E75-6D9B-4D29-8786-C05A396924F8}" srcOrd="0" destOrd="0" presId="urn:microsoft.com/office/officeart/2008/layout/VerticalCurvedList"/>
    <dgm:cxn modelId="{94100F7C-D2B3-4807-9031-BAA13EF7D09E}" type="presParOf" srcId="{70017F9F-E440-4E94-8994-E587175F49CE}" destId="{E4C7A02B-A60A-4CEB-B40F-E781748EBA9F}" srcOrd="5" destOrd="0" presId="urn:microsoft.com/office/officeart/2008/layout/VerticalCurvedList"/>
    <dgm:cxn modelId="{FF251BC2-870E-45B1-81A4-26CCF985EFD3}" type="presParOf" srcId="{70017F9F-E440-4E94-8994-E587175F49CE}" destId="{1045D228-1A2E-4793-91F0-0DFEABAE1F8D}" srcOrd="6" destOrd="0" presId="urn:microsoft.com/office/officeart/2008/layout/VerticalCurvedList"/>
    <dgm:cxn modelId="{091C89AA-C5DB-45AA-8D0D-D8A1B8BD4716}" type="presParOf" srcId="{1045D228-1A2E-4793-91F0-0DFEABAE1F8D}" destId="{E64E8BF2-BC75-41ED-9BE0-70008C7F6268}" srcOrd="0" destOrd="0" presId="urn:microsoft.com/office/officeart/2008/layout/VerticalCurvedList"/>
    <dgm:cxn modelId="{BE5C52E6-F222-4F59-8550-7BF56617649B}" type="presParOf" srcId="{70017F9F-E440-4E94-8994-E587175F49CE}" destId="{8FD4604F-A160-4BED-8C07-7F2E96017CD8}" srcOrd="7" destOrd="0" presId="urn:microsoft.com/office/officeart/2008/layout/VerticalCurvedList"/>
    <dgm:cxn modelId="{9B977DCC-8D81-41D8-938D-A72A4C823232}" type="presParOf" srcId="{70017F9F-E440-4E94-8994-E587175F49CE}" destId="{92865BCF-2CC3-4843-A3E1-7BDE60A54C04}" srcOrd="8" destOrd="0" presId="urn:microsoft.com/office/officeart/2008/layout/VerticalCurvedList"/>
    <dgm:cxn modelId="{4C1838F0-5099-42C7-9ED2-9F0D45F55CD4}" type="presParOf" srcId="{92865BCF-2CC3-4843-A3E1-7BDE60A54C04}" destId="{52B465D6-E469-47F9-9429-21B3F8D3960D}" srcOrd="0" destOrd="0" presId="urn:microsoft.com/office/officeart/2008/layout/VerticalCurvedList"/>
    <dgm:cxn modelId="{87034C08-91A5-494A-8E4B-ED94ED6E898E}" type="presParOf" srcId="{70017F9F-E440-4E94-8994-E587175F49CE}" destId="{4997D00F-D42C-4FCD-93EE-BDEB4231B04E}" srcOrd="9" destOrd="0" presId="urn:microsoft.com/office/officeart/2008/layout/VerticalCurvedList"/>
    <dgm:cxn modelId="{6574DB3F-6D13-4D5D-9DC7-6FD3DC2A5E1B}" type="presParOf" srcId="{70017F9F-E440-4E94-8994-E587175F49CE}" destId="{0070C3DF-7495-44D9-8DA7-DC7815E3A1BC}" srcOrd="10" destOrd="0" presId="urn:microsoft.com/office/officeart/2008/layout/VerticalCurvedList"/>
    <dgm:cxn modelId="{4C9DAA12-5DE2-461C-8EB2-6B6496CAE53E}" type="presParOf" srcId="{0070C3DF-7495-44D9-8DA7-DC7815E3A1BC}" destId="{F27A7CB9-D1E7-4569-B93C-939F58C2F3DD}" srcOrd="0" destOrd="0" presId="urn:microsoft.com/office/officeart/2008/layout/VerticalCurv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0.xml><?xml version="1.0" encoding="utf-8"?>
<dgm:dataModel xmlns:dgm="http://schemas.openxmlformats.org/drawingml/2006/diagram" xmlns:a="http://schemas.openxmlformats.org/drawingml/2006/main">
  <dgm:ptLst>
    <dgm:pt modelId="{6AA5A2B8-3123-4624-8073-F467C203CADE}" type="doc">
      <dgm:prSet loTypeId="urn:microsoft.com/office/officeart/2005/8/layout/default" loCatId="list" qsTypeId="urn:microsoft.com/office/officeart/2005/8/quickstyle/simple1" qsCatId="simple" csTypeId="urn:microsoft.com/office/officeart/2005/8/colors/accent1_3" csCatId="accent1" phldr="1"/>
      <dgm:spPr/>
      <dgm:t>
        <a:bodyPr/>
        <a:lstStyle/>
        <a:p>
          <a:endParaRPr lang="en-US"/>
        </a:p>
      </dgm:t>
    </dgm:pt>
    <dgm:pt modelId="{6C59C991-0FF5-4267-B437-A843CB36AA3E}">
      <dgm:prSet custT="1"/>
      <dgm:spPr/>
      <dgm:t>
        <a:bodyPr/>
        <a:lstStyle/>
        <a:p>
          <a:r>
            <a:rPr lang="el-GR" sz="2000" b="0" i="0" baseline="0" dirty="0">
              <a:latin typeface="Calibri" panose="020F0502020204030204" pitchFamily="34" charset="0"/>
              <a:ea typeface="Calibri" panose="020F0502020204030204" pitchFamily="34" charset="0"/>
              <a:cs typeface="Calibri" panose="020F0502020204030204" pitchFamily="34" charset="0"/>
            </a:rPr>
            <a:t>Κατά την ανάπτυξη, εξετάζεται η πολυπλοκότητα και γίνεται προετοιμασία για πιθανά προβλήματα.</a:t>
          </a:r>
          <a:endParaRPr lang="en-US" sz="2000" dirty="0">
            <a:latin typeface="Calibri" panose="020F0502020204030204" pitchFamily="34" charset="0"/>
            <a:ea typeface="Calibri" panose="020F0502020204030204" pitchFamily="34" charset="0"/>
            <a:cs typeface="Calibri" panose="020F0502020204030204" pitchFamily="34" charset="0"/>
          </a:endParaRPr>
        </a:p>
      </dgm:t>
    </dgm:pt>
    <dgm:pt modelId="{5E8D94EF-7D4C-47BD-B74B-39E7EC3F2E15}" type="parTrans" cxnId="{9C3065BC-2B86-42DA-BF94-13D52BD5A647}">
      <dgm:prSet/>
      <dgm:spPr/>
      <dgm:t>
        <a:bodyPr/>
        <a:lstStyle/>
        <a:p>
          <a:endParaRPr lang="en-US"/>
        </a:p>
      </dgm:t>
    </dgm:pt>
    <dgm:pt modelId="{F1C5AC49-E916-4EBE-9F9F-2FB5A539E70E}" type="sibTrans" cxnId="{9C3065BC-2B86-42DA-BF94-13D52BD5A647}">
      <dgm:prSet/>
      <dgm:spPr/>
      <dgm:t>
        <a:bodyPr/>
        <a:lstStyle/>
        <a:p>
          <a:endParaRPr lang="en-US"/>
        </a:p>
      </dgm:t>
    </dgm:pt>
    <dgm:pt modelId="{7783565F-546B-4A64-AB1D-6E66F5751D64}">
      <dgm:prSet custT="1"/>
      <dgm:spPr>
        <a:solidFill>
          <a:schemeClr val="bg1">
            <a:lumMod val="65000"/>
          </a:schemeClr>
        </a:solidFill>
      </dgm:spPr>
      <dgm:t>
        <a:bodyPr/>
        <a:lstStyle/>
        <a:p>
          <a:pPr marL="0" lvl="0" indent="0" algn="l" defTabSz="889000">
            <a:lnSpc>
              <a:spcPct val="90000"/>
            </a:lnSpc>
            <a:spcBef>
              <a:spcPct val="0"/>
            </a:spcBef>
            <a:spcAft>
              <a:spcPct val="35000"/>
            </a:spcAft>
            <a:buNone/>
          </a:pPr>
          <a:r>
            <a:rPr lang="el-GR" sz="2000" b="0" i="0" kern="1200" baseline="0" dirty="0">
              <a:solidFill>
                <a:prstClr val="white"/>
              </a:solidFill>
              <a:latin typeface="Calibri" panose="020F0502020204030204" pitchFamily="34" charset="0"/>
              <a:ea typeface="Calibri" panose="020F0502020204030204" pitchFamily="34" charset="0"/>
              <a:cs typeface="Calibri" panose="020F0502020204030204" pitchFamily="34" charset="0"/>
            </a:rPr>
            <a:t>Μελλοντικές αναβαθμίσεις περιλαμβάνουν την ενσωμάτωση συστημάτων πληρωμών.</a:t>
          </a:r>
          <a:endParaRPr lang="en-US" sz="2000" b="0" i="0" kern="1200" baseline="0" dirty="0">
            <a:solidFill>
              <a:prstClr val="white"/>
            </a:solidFill>
            <a:latin typeface="Calibri" panose="020F0502020204030204" pitchFamily="34" charset="0"/>
            <a:ea typeface="Calibri" panose="020F0502020204030204" pitchFamily="34" charset="0"/>
            <a:cs typeface="Calibri" panose="020F0502020204030204" pitchFamily="34" charset="0"/>
          </a:endParaRPr>
        </a:p>
      </dgm:t>
    </dgm:pt>
    <dgm:pt modelId="{9E9C88EB-9756-4F2D-9C0F-FF8461A09273}" type="parTrans" cxnId="{6782020E-AE43-4A2B-8922-25634AEA2527}">
      <dgm:prSet/>
      <dgm:spPr/>
      <dgm:t>
        <a:bodyPr/>
        <a:lstStyle/>
        <a:p>
          <a:endParaRPr lang="en-US"/>
        </a:p>
      </dgm:t>
    </dgm:pt>
    <dgm:pt modelId="{FF6B2801-6E0F-4C01-852F-17AF62474F38}" type="sibTrans" cxnId="{6782020E-AE43-4A2B-8922-25634AEA2527}">
      <dgm:prSet/>
      <dgm:spPr/>
      <dgm:t>
        <a:bodyPr/>
        <a:lstStyle/>
        <a:p>
          <a:endParaRPr lang="en-US"/>
        </a:p>
      </dgm:t>
    </dgm:pt>
    <dgm:pt modelId="{4911640D-9154-4EB2-8B11-621E0A6A6F06}">
      <dgm:prSet custT="1"/>
      <dgm:spPr/>
      <dgm:t>
        <a:bodyPr/>
        <a:lstStyle/>
        <a:p>
          <a:r>
            <a:rPr lang="el-GR" sz="2000" b="0" i="0" baseline="0" dirty="0">
              <a:latin typeface="Calibri" panose="020F0502020204030204" pitchFamily="34" charset="0"/>
              <a:ea typeface="Calibri" panose="020F0502020204030204" pitchFamily="34" charset="0"/>
              <a:cs typeface="Calibri" panose="020F0502020204030204" pitchFamily="34" charset="0"/>
            </a:rPr>
            <a:t>Η τεχνητή νοημοσύνη και το </a:t>
          </a:r>
          <a:r>
            <a:rPr lang="el-GR" sz="2000" b="0" i="0" baseline="0" dirty="0" err="1">
              <a:latin typeface="Calibri" panose="020F0502020204030204" pitchFamily="34" charset="0"/>
              <a:ea typeface="Calibri" panose="020F0502020204030204" pitchFamily="34" charset="0"/>
              <a:cs typeface="Calibri" panose="020F0502020204030204" pitchFamily="34" charset="0"/>
            </a:rPr>
            <a:t>machine</a:t>
          </a:r>
          <a:r>
            <a:rPr lang="el-GR" sz="2000" b="0" i="0" baseline="0" dirty="0">
              <a:latin typeface="Calibri" panose="020F0502020204030204" pitchFamily="34" charset="0"/>
              <a:ea typeface="Calibri" panose="020F0502020204030204" pitchFamily="34" charset="0"/>
              <a:cs typeface="Calibri" panose="020F0502020204030204" pitchFamily="34" charset="0"/>
            </a:rPr>
            <a:t> </a:t>
          </a:r>
          <a:r>
            <a:rPr lang="el-GR" sz="2000" b="0" i="0" baseline="0" dirty="0" err="1">
              <a:latin typeface="Calibri" panose="020F0502020204030204" pitchFamily="34" charset="0"/>
              <a:ea typeface="Calibri" panose="020F0502020204030204" pitchFamily="34" charset="0"/>
              <a:cs typeface="Calibri" panose="020F0502020204030204" pitchFamily="34" charset="0"/>
            </a:rPr>
            <a:t>learning</a:t>
          </a:r>
          <a:r>
            <a:rPr lang="el-GR" sz="2000" b="0" i="0" baseline="0" dirty="0">
              <a:latin typeface="Calibri" panose="020F0502020204030204" pitchFamily="34" charset="0"/>
              <a:ea typeface="Calibri" panose="020F0502020204030204" pitchFamily="34" charset="0"/>
              <a:cs typeface="Calibri" panose="020F0502020204030204" pitchFamily="34" charset="0"/>
            </a:rPr>
            <a:t> μπορούν να προβλέπουν τάσεις κρατήσεων και να προσαρμόζουν τιμές.</a:t>
          </a:r>
          <a:endParaRPr lang="en-US" sz="2000" dirty="0">
            <a:latin typeface="Calibri" panose="020F0502020204030204" pitchFamily="34" charset="0"/>
            <a:ea typeface="Calibri" panose="020F0502020204030204" pitchFamily="34" charset="0"/>
            <a:cs typeface="Calibri" panose="020F0502020204030204" pitchFamily="34" charset="0"/>
          </a:endParaRPr>
        </a:p>
      </dgm:t>
    </dgm:pt>
    <dgm:pt modelId="{936F45A8-77AE-4257-860C-21AE7354244A}" type="parTrans" cxnId="{5ADACDD0-2631-44E0-A217-DD1D8EADE999}">
      <dgm:prSet/>
      <dgm:spPr/>
      <dgm:t>
        <a:bodyPr/>
        <a:lstStyle/>
        <a:p>
          <a:endParaRPr lang="en-US"/>
        </a:p>
      </dgm:t>
    </dgm:pt>
    <dgm:pt modelId="{D3B2EBCF-DD81-4D9A-8AAD-6C56B502FD1C}" type="sibTrans" cxnId="{5ADACDD0-2631-44E0-A217-DD1D8EADE999}">
      <dgm:prSet/>
      <dgm:spPr/>
      <dgm:t>
        <a:bodyPr/>
        <a:lstStyle/>
        <a:p>
          <a:endParaRPr lang="en-US"/>
        </a:p>
      </dgm:t>
    </dgm:pt>
    <dgm:pt modelId="{7E0F59A8-9EE8-4B5B-8D01-9037DA4110E3}">
      <dgm:prSet custT="1"/>
      <dgm:spPr>
        <a:solidFill>
          <a:schemeClr val="bg1">
            <a:lumMod val="50000"/>
          </a:schemeClr>
        </a:solidFill>
      </dgm:spPr>
      <dgm:t>
        <a:bodyPr/>
        <a:lstStyle/>
        <a:p>
          <a:pPr marL="0" lvl="0" indent="0" algn="l" defTabSz="889000">
            <a:lnSpc>
              <a:spcPct val="90000"/>
            </a:lnSpc>
            <a:spcBef>
              <a:spcPct val="0"/>
            </a:spcBef>
            <a:spcAft>
              <a:spcPct val="35000"/>
            </a:spcAft>
            <a:buNone/>
          </a:pPr>
          <a:r>
            <a:rPr lang="el-GR" sz="2000" b="0" i="0" kern="1200" baseline="0" dirty="0">
              <a:solidFill>
                <a:prstClr val="white"/>
              </a:solidFill>
              <a:latin typeface="Calibri" panose="020F0502020204030204" pitchFamily="34" charset="0"/>
              <a:ea typeface="Calibri" panose="020F0502020204030204" pitchFamily="34" charset="0"/>
              <a:cs typeface="Calibri" panose="020F0502020204030204" pitchFamily="34" charset="0"/>
            </a:rPr>
            <a:t>Η εφαρμογή μπορεί να επεκταθεί για κρατήσεις αεροπορικών εισιτηρίων και μεταφορικών μέσων (ταξί, λεωφορεία).</a:t>
          </a:r>
          <a:endParaRPr lang="en-US" sz="2000" b="0" i="0" kern="1200" baseline="0" dirty="0">
            <a:solidFill>
              <a:prstClr val="white"/>
            </a:solidFill>
            <a:latin typeface="Calibri" panose="020F0502020204030204" pitchFamily="34" charset="0"/>
            <a:ea typeface="Calibri" panose="020F0502020204030204" pitchFamily="34" charset="0"/>
            <a:cs typeface="Calibri" panose="020F0502020204030204" pitchFamily="34" charset="0"/>
          </a:endParaRPr>
        </a:p>
      </dgm:t>
    </dgm:pt>
    <dgm:pt modelId="{EEAE5F58-4359-4E1C-B268-8E7EBF2A62CE}" type="parTrans" cxnId="{C6F55A28-96C2-47EB-9196-ACC1632B4880}">
      <dgm:prSet/>
      <dgm:spPr/>
      <dgm:t>
        <a:bodyPr/>
        <a:lstStyle/>
        <a:p>
          <a:endParaRPr lang="en-US"/>
        </a:p>
      </dgm:t>
    </dgm:pt>
    <dgm:pt modelId="{3BF31008-F5C3-42EB-9EB0-53E303DE6FB7}" type="sibTrans" cxnId="{C6F55A28-96C2-47EB-9196-ACC1632B4880}">
      <dgm:prSet/>
      <dgm:spPr/>
      <dgm:t>
        <a:bodyPr/>
        <a:lstStyle/>
        <a:p>
          <a:endParaRPr lang="en-US"/>
        </a:p>
      </dgm:t>
    </dgm:pt>
    <dgm:pt modelId="{49D7B742-A1DC-4FBE-B0C5-6C4AA46B4719}">
      <dgm:prSet custT="1"/>
      <dgm:spPr/>
      <dgm:t>
        <a:bodyPr/>
        <a:lstStyle/>
        <a:p>
          <a:r>
            <a:rPr lang="el-GR" sz="2000" b="0" i="0" baseline="0" dirty="0">
              <a:latin typeface="Calibri" panose="020F0502020204030204" pitchFamily="34" charset="0"/>
              <a:ea typeface="Calibri" panose="020F0502020204030204" pitchFamily="34" charset="0"/>
              <a:cs typeface="Calibri" panose="020F0502020204030204" pitchFamily="34" charset="0"/>
            </a:rPr>
            <a:t>Συνεργασίες με εταιρείες ενοικιάσεων αυτοκινήτων μπορούν να προσθέσουν νέες λειτουργίες.</a:t>
          </a:r>
          <a:endParaRPr lang="en-US" sz="2000" dirty="0">
            <a:latin typeface="Calibri" panose="020F0502020204030204" pitchFamily="34" charset="0"/>
            <a:ea typeface="Calibri" panose="020F0502020204030204" pitchFamily="34" charset="0"/>
            <a:cs typeface="Calibri" panose="020F0502020204030204" pitchFamily="34" charset="0"/>
          </a:endParaRPr>
        </a:p>
      </dgm:t>
    </dgm:pt>
    <dgm:pt modelId="{6B4ADC03-72D7-4160-879C-A8D5CEC44F65}" type="parTrans" cxnId="{9EEF3286-103E-49A9-A4F8-5436A9FDA3EC}">
      <dgm:prSet/>
      <dgm:spPr/>
      <dgm:t>
        <a:bodyPr/>
        <a:lstStyle/>
        <a:p>
          <a:endParaRPr lang="en-US"/>
        </a:p>
      </dgm:t>
    </dgm:pt>
    <dgm:pt modelId="{2827BFF6-00B9-4E17-834F-D66CAE093131}" type="sibTrans" cxnId="{9EEF3286-103E-49A9-A4F8-5436A9FDA3EC}">
      <dgm:prSet/>
      <dgm:spPr/>
      <dgm:t>
        <a:bodyPr/>
        <a:lstStyle/>
        <a:p>
          <a:endParaRPr lang="en-US"/>
        </a:p>
      </dgm:t>
    </dgm:pt>
    <dgm:pt modelId="{0DBD658D-DE2B-4F62-BBEC-F9BD997F664A}">
      <dgm:prSet custT="1"/>
      <dgm:spPr/>
      <dgm:t>
        <a:bodyPr/>
        <a:lstStyle/>
        <a:p>
          <a:r>
            <a:rPr lang="el-GR" sz="2000" b="0" i="0" baseline="0" dirty="0">
              <a:latin typeface="Calibri" panose="020F0502020204030204" pitchFamily="34" charset="0"/>
              <a:ea typeface="Calibri" panose="020F0502020204030204" pitchFamily="34" charset="0"/>
              <a:cs typeface="Calibri" panose="020F0502020204030204" pitchFamily="34" charset="0"/>
            </a:rPr>
            <a:t>Η συνεχής αναβάθμιση της εφαρμογής προσφέρει ολοκληρωμένες και εξατομικευμένες λύσεις στους χρήστες. </a:t>
          </a:r>
          <a:endParaRPr lang="en-US" sz="2000" dirty="0">
            <a:latin typeface="Calibri" panose="020F0502020204030204" pitchFamily="34" charset="0"/>
            <a:ea typeface="Calibri" panose="020F0502020204030204" pitchFamily="34" charset="0"/>
            <a:cs typeface="Calibri" panose="020F0502020204030204" pitchFamily="34" charset="0"/>
          </a:endParaRPr>
        </a:p>
      </dgm:t>
    </dgm:pt>
    <dgm:pt modelId="{9B70D29A-E217-412D-8742-85F4884FCAC4}" type="parTrans" cxnId="{70CDD75A-8F09-42FB-B208-FF842FE5BB60}">
      <dgm:prSet/>
      <dgm:spPr/>
      <dgm:t>
        <a:bodyPr/>
        <a:lstStyle/>
        <a:p>
          <a:endParaRPr lang="en-US"/>
        </a:p>
      </dgm:t>
    </dgm:pt>
    <dgm:pt modelId="{189805FD-2A9E-4AD8-AFAF-1CB5CF3766E8}" type="sibTrans" cxnId="{70CDD75A-8F09-42FB-B208-FF842FE5BB60}">
      <dgm:prSet/>
      <dgm:spPr/>
      <dgm:t>
        <a:bodyPr/>
        <a:lstStyle/>
        <a:p>
          <a:endParaRPr lang="en-US"/>
        </a:p>
      </dgm:t>
    </dgm:pt>
    <dgm:pt modelId="{7F9E3EEF-BC99-4BF5-80AB-13C7A48E8335}" type="pres">
      <dgm:prSet presAssocID="{6AA5A2B8-3123-4624-8073-F467C203CADE}" presName="diagram" presStyleCnt="0">
        <dgm:presLayoutVars>
          <dgm:dir/>
          <dgm:resizeHandles val="exact"/>
        </dgm:presLayoutVars>
      </dgm:prSet>
      <dgm:spPr/>
    </dgm:pt>
    <dgm:pt modelId="{CDB7918C-A11D-437C-8E1A-55F211BE76E9}" type="pres">
      <dgm:prSet presAssocID="{6C59C991-0FF5-4267-B437-A843CB36AA3E}" presName="node" presStyleLbl="node1" presStyleIdx="0" presStyleCnt="6">
        <dgm:presLayoutVars>
          <dgm:bulletEnabled val="1"/>
        </dgm:presLayoutVars>
      </dgm:prSet>
      <dgm:spPr/>
    </dgm:pt>
    <dgm:pt modelId="{06A498BB-7ECA-4E3E-91C3-D2B20A05397A}" type="pres">
      <dgm:prSet presAssocID="{F1C5AC49-E916-4EBE-9F9F-2FB5A539E70E}" presName="sibTrans" presStyleCnt="0"/>
      <dgm:spPr/>
    </dgm:pt>
    <dgm:pt modelId="{36DBA832-147E-4633-A212-3D45E0BE7280}" type="pres">
      <dgm:prSet presAssocID="{7783565F-546B-4A64-AB1D-6E66F5751D64}" presName="node" presStyleLbl="node1" presStyleIdx="1" presStyleCnt="6">
        <dgm:presLayoutVars>
          <dgm:bulletEnabled val="1"/>
        </dgm:presLayoutVars>
      </dgm:prSet>
      <dgm:spPr/>
    </dgm:pt>
    <dgm:pt modelId="{37D624C1-91EC-4E13-A380-BE4AB7D40E11}" type="pres">
      <dgm:prSet presAssocID="{FF6B2801-6E0F-4C01-852F-17AF62474F38}" presName="sibTrans" presStyleCnt="0"/>
      <dgm:spPr/>
    </dgm:pt>
    <dgm:pt modelId="{343DEE0D-B7EE-4486-A840-4D68BE1CA7CE}" type="pres">
      <dgm:prSet presAssocID="{4911640D-9154-4EB2-8B11-621E0A6A6F06}" presName="node" presStyleLbl="node1" presStyleIdx="2" presStyleCnt="6">
        <dgm:presLayoutVars>
          <dgm:bulletEnabled val="1"/>
        </dgm:presLayoutVars>
      </dgm:prSet>
      <dgm:spPr/>
    </dgm:pt>
    <dgm:pt modelId="{1FBDC280-2E41-41BA-A34E-C89BAE882186}" type="pres">
      <dgm:prSet presAssocID="{D3B2EBCF-DD81-4D9A-8AAD-6C56B502FD1C}" presName="sibTrans" presStyleCnt="0"/>
      <dgm:spPr/>
    </dgm:pt>
    <dgm:pt modelId="{184787BE-5B82-4AEA-904A-DAB621F4760C}" type="pres">
      <dgm:prSet presAssocID="{7E0F59A8-9EE8-4B5B-8D01-9037DA4110E3}" presName="node" presStyleLbl="node1" presStyleIdx="3" presStyleCnt="6">
        <dgm:presLayoutVars>
          <dgm:bulletEnabled val="1"/>
        </dgm:presLayoutVars>
      </dgm:prSet>
      <dgm:spPr/>
    </dgm:pt>
    <dgm:pt modelId="{3E731233-3CE5-4A1F-96A6-7B7A4BE49FA6}" type="pres">
      <dgm:prSet presAssocID="{3BF31008-F5C3-42EB-9EB0-53E303DE6FB7}" presName="sibTrans" presStyleCnt="0"/>
      <dgm:spPr/>
    </dgm:pt>
    <dgm:pt modelId="{E9EF6A73-CADF-4B2F-91A9-B3C40F07ECD3}" type="pres">
      <dgm:prSet presAssocID="{49D7B742-A1DC-4FBE-B0C5-6C4AA46B4719}" presName="node" presStyleLbl="node1" presStyleIdx="4" presStyleCnt="6">
        <dgm:presLayoutVars>
          <dgm:bulletEnabled val="1"/>
        </dgm:presLayoutVars>
      </dgm:prSet>
      <dgm:spPr/>
    </dgm:pt>
    <dgm:pt modelId="{EA887F68-8A25-4EBF-9D93-021EC7304199}" type="pres">
      <dgm:prSet presAssocID="{2827BFF6-00B9-4E17-834F-D66CAE093131}" presName="sibTrans" presStyleCnt="0"/>
      <dgm:spPr/>
    </dgm:pt>
    <dgm:pt modelId="{DE27E707-A4B3-443A-A635-16C57FF7E102}" type="pres">
      <dgm:prSet presAssocID="{0DBD658D-DE2B-4F62-BBEC-F9BD997F664A}" presName="node" presStyleLbl="node1" presStyleIdx="5" presStyleCnt="6">
        <dgm:presLayoutVars>
          <dgm:bulletEnabled val="1"/>
        </dgm:presLayoutVars>
      </dgm:prSet>
      <dgm:spPr/>
    </dgm:pt>
  </dgm:ptLst>
  <dgm:cxnLst>
    <dgm:cxn modelId="{6782020E-AE43-4A2B-8922-25634AEA2527}" srcId="{6AA5A2B8-3123-4624-8073-F467C203CADE}" destId="{7783565F-546B-4A64-AB1D-6E66F5751D64}" srcOrd="1" destOrd="0" parTransId="{9E9C88EB-9756-4F2D-9C0F-FF8461A09273}" sibTransId="{FF6B2801-6E0F-4C01-852F-17AF62474F38}"/>
    <dgm:cxn modelId="{C6F55A28-96C2-47EB-9196-ACC1632B4880}" srcId="{6AA5A2B8-3123-4624-8073-F467C203CADE}" destId="{7E0F59A8-9EE8-4B5B-8D01-9037DA4110E3}" srcOrd="3" destOrd="0" parTransId="{EEAE5F58-4359-4E1C-B268-8E7EBF2A62CE}" sibTransId="{3BF31008-F5C3-42EB-9EB0-53E303DE6FB7}"/>
    <dgm:cxn modelId="{72A9362A-6BB1-47B8-AF55-004D50CDFAD9}" type="presOf" srcId="{7E0F59A8-9EE8-4B5B-8D01-9037DA4110E3}" destId="{184787BE-5B82-4AEA-904A-DAB621F4760C}" srcOrd="0" destOrd="0" presId="urn:microsoft.com/office/officeart/2005/8/layout/default"/>
    <dgm:cxn modelId="{866A275D-5662-4164-A89B-B0FE1B60843B}" type="presOf" srcId="{0DBD658D-DE2B-4F62-BBEC-F9BD997F664A}" destId="{DE27E707-A4B3-443A-A635-16C57FF7E102}" srcOrd="0" destOrd="0" presId="urn:microsoft.com/office/officeart/2005/8/layout/default"/>
    <dgm:cxn modelId="{BCC2334D-A12B-464F-A500-59588BE49111}" type="presOf" srcId="{49D7B742-A1DC-4FBE-B0C5-6C4AA46B4719}" destId="{E9EF6A73-CADF-4B2F-91A9-B3C40F07ECD3}" srcOrd="0" destOrd="0" presId="urn:microsoft.com/office/officeart/2005/8/layout/default"/>
    <dgm:cxn modelId="{59678D57-E429-48A4-9567-C12DB1C500C4}" type="presOf" srcId="{6AA5A2B8-3123-4624-8073-F467C203CADE}" destId="{7F9E3EEF-BC99-4BF5-80AB-13C7A48E8335}" srcOrd="0" destOrd="0" presId="urn:microsoft.com/office/officeart/2005/8/layout/default"/>
    <dgm:cxn modelId="{D1F05E58-C0D3-424B-AEE1-F99E5AEE7FD8}" type="presOf" srcId="{4911640D-9154-4EB2-8B11-621E0A6A6F06}" destId="{343DEE0D-B7EE-4486-A840-4D68BE1CA7CE}" srcOrd="0" destOrd="0" presId="urn:microsoft.com/office/officeart/2005/8/layout/default"/>
    <dgm:cxn modelId="{70CDD75A-8F09-42FB-B208-FF842FE5BB60}" srcId="{6AA5A2B8-3123-4624-8073-F467C203CADE}" destId="{0DBD658D-DE2B-4F62-BBEC-F9BD997F664A}" srcOrd="5" destOrd="0" parTransId="{9B70D29A-E217-412D-8742-85F4884FCAC4}" sibTransId="{189805FD-2A9E-4AD8-AFAF-1CB5CF3766E8}"/>
    <dgm:cxn modelId="{98FF7F7C-1F31-47AB-AC22-C09C22A87C5C}" type="presOf" srcId="{7783565F-546B-4A64-AB1D-6E66F5751D64}" destId="{36DBA832-147E-4633-A212-3D45E0BE7280}" srcOrd="0" destOrd="0" presId="urn:microsoft.com/office/officeart/2005/8/layout/default"/>
    <dgm:cxn modelId="{4BF8E67E-3CDD-4092-8782-3A1929E035BA}" type="presOf" srcId="{6C59C991-0FF5-4267-B437-A843CB36AA3E}" destId="{CDB7918C-A11D-437C-8E1A-55F211BE76E9}" srcOrd="0" destOrd="0" presId="urn:microsoft.com/office/officeart/2005/8/layout/default"/>
    <dgm:cxn modelId="{9EEF3286-103E-49A9-A4F8-5436A9FDA3EC}" srcId="{6AA5A2B8-3123-4624-8073-F467C203CADE}" destId="{49D7B742-A1DC-4FBE-B0C5-6C4AA46B4719}" srcOrd="4" destOrd="0" parTransId="{6B4ADC03-72D7-4160-879C-A8D5CEC44F65}" sibTransId="{2827BFF6-00B9-4E17-834F-D66CAE093131}"/>
    <dgm:cxn modelId="{9C3065BC-2B86-42DA-BF94-13D52BD5A647}" srcId="{6AA5A2B8-3123-4624-8073-F467C203CADE}" destId="{6C59C991-0FF5-4267-B437-A843CB36AA3E}" srcOrd="0" destOrd="0" parTransId="{5E8D94EF-7D4C-47BD-B74B-39E7EC3F2E15}" sibTransId="{F1C5AC49-E916-4EBE-9F9F-2FB5A539E70E}"/>
    <dgm:cxn modelId="{5ADACDD0-2631-44E0-A217-DD1D8EADE999}" srcId="{6AA5A2B8-3123-4624-8073-F467C203CADE}" destId="{4911640D-9154-4EB2-8B11-621E0A6A6F06}" srcOrd="2" destOrd="0" parTransId="{936F45A8-77AE-4257-860C-21AE7354244A}" sibTransId="{D3B2EBCF-DD81-4D9A-8AAD-6C56B502FD1C}"/>
    <dgm:cxn modelId="{7470A130-F9EB-4E2C-91DC-2887B4432200}" type="presParOf" srcId="{7F9E3EEF-BC99-4BF5-80AB-13C7A48E8335}" destId="{CDB7918C-A11D-437C-8E1A-55F211BE76E9}" srcOrd="0" destOrd="0" presId="urn:microsoft.com/office/officeart/2005/8/layout/default"/>
    <dgm:cxn modelId="{D28B5B3D-9673-4DD5-AA0D-F9C78B0C5887}" type="presParOf" srcId="{7F9E3EEF-BC99-4BF5-80AB-13C7A48E8335}" destId="{06A498BB-7ECA-4E3E-91C3-D2B20A05397A}" srcOrd="1" destOrd="0" presId="urn:microsoft.com/office/officeart/2005/8/layout/default"/>
    <dgm:cxn modelId="{C1249CB4-C506-4DDA-9F0B-B9D1879B767A}" type="presParOf" srcId="{7F9E3EEF-BC99-4BF5-80AB-13C7A48E8335}" destId="{36DBA832-147E-4633-A212-3D45E0BE7280}" srcOrd="2" destOrd="0" presId="urn:microsoft.com/office/officeart/2005/8/layout/default"/>
    <dgm:cxn modelId="{D7DEEF36-1F38-4506-825E-80E5CDA7483E}" type="presParOf" srcId="{7F9E3EEF-BC99-4BF5-80AB-13C7A48E8335}" destId="{37D624C1-91EC-4E13-A380-BE4AB7D40E11}" srcOrd="3" destOrd="0" presId="urn:microsoft.com/office/officeart/2005/8/layout/default"/>
    <dgm:cxn modelId="{26E9C83B-CD3E-45A5-BEBB-7C7BF351A324}" type="presParOf" srcId="{7F9E3EEF-BC99-4BF5-80AB-13C7A48E8335}" destId="{343DEE0D-B7EE-4486-A840-4D68BE1CA7CE}" srcOrd="4" destOrd="0" presId="urn:microsoft.com/office/officeart/2005/8/layout/default"/>
    <dgm:cxn modelId="{CFF33B87-1C5D-4937-B1D3-59D254D8776A}" type="presParOf" srcId="{7F9E3EEF-BC99-4BF5-80AB-13C7A48E8335}" destId="{1FBDC280-2E41-41BA-A34E-C89BAE882186}" srcOrd="5" destOrd="0" presId="urn:microsoft.com/office/officeart/2005/8/layout/default"/>
    <dgm:cxn modelId="{16F13D7B-DCB3-4100-A151-007512293C5A}" type="presParOf" srcId="{7F9E3EEF-BC99-4BF5-80AB-13C7A48E8335}" destId="{184787BE-5B82-4AEA-904A-DAB621F4760C}" srcOrd="6" destOrd="0" presId="urn:microsoft.com/office/officeart/2005/8/layout/default"/>
    <dgm:cxn modelId="{45D58D31-480F-4A65-AC29-EC9A76A6C837}" type="presParOf" srcId="{7F9E3EEF-BC99-4BF5-80AB-13C7A48E8335}" destId="{3E731233-3CE5-4A1F-96A6-7B7A4BE49FA6}" srcOrd="7" destOrd="0" presId="urn:microsoft.com/office/officeart/2005/8/layout/default"/>
    <dgm:cxn modelId="{93F93F2C-B7BA-4B9D-A8F0-186F9C7C6B27}" type="presParOf" srcId="{7F9E3EEF-BC99-4BF5-80AB-13C7A48E8335}" destId="{E9EF6A73-CADF-4B2F-91A9-B3C40F07ECD3}" srcOrd="8" destOrd="0" presId="urn:microsoft.com/office/officeart/2005/8/layout/default"/>
    <dgm:cxn modelId="{A6D74940-96DB-485A-B4B0-C1AD8038940E}" type="presParOf" srcId="{7F9E3EEF-BC99-4BF5-80AB-13C7A48E8335}" destId="{EA887F68-8A25-4EBF-9D93-021EC7304199}" srcOrd="9" destOrd="0" presId="urn:microsoft.com/office/officeart/2005/8/layout/default"/>
    <dgm:cxn modelId="{CB75BF1E-59D2-4151-BCE4-40D8227031D7}" type="presParOf" srcId="{7F9E3EEF-BC99-4BF5-80AB-13C7A48E8335}" destId="{DE27E707-A4B3-443A-A635-16C57FF7E102}" srcOrd="10" destOrd="0" presId="urn:microsoft.com/office/officeart/2005/8/layout/defaul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B56B4E66-778E-4D5A-9EB6-348727972209}" type="doc">
      <dgm:prSet loTypeId="urn:microsoft.com/office/officeart/2005/8/layout/default" loCatId="list" qsTypeId="urn:microsoft.com/office/officeart/2005/8/quickstyle/simple1" qsCatId="simple" csTypeId="urn:microsoft.com/office/officeart/2005/8/colors/accent4_4" csCatId="accent4"/>
      <dgm:spPr/>
      <dgm:t>
        <a:bodyPr/>
        <a:lstStyle/>
        <a:p>
          <a:endParaRPr lang="en-US"/>
        </a:p>
      </dgm:t>
    </dgm:pt>
    <dgm:pt modelId="{0989A5BB-E79B-404C-AF44-32A8BDBCC681}">
      <dgm:prSet/>
      <dgm:spPr/>
      <dgm:t>
        <a:bodyPr/>
        <a:lstStyle/>
        <a:p>
          <a:r>
            <a:rPr lang="en-US" b="0" i="0" baseline="0" dirty="0" err="1"/>
            <a:t>Κρ</a:t>
          </a:r>
          <a:r>
            <a:rPr lang="en-US" b="0" i="0" baseline="0" dirty="0"/>
            <a:t>ατήσεις </a:t>
          </a:r>
          <a:r>
            <a:rPr lang="el-GR" b="0" i="0" baseline="0" dirty="0"/>
            <a:t>Ξ</a:t>
          </a:r>
          <a:r>
            <a:rPr lang="en-US" b="0" i="0" baseline="0" dirty="0" err="1"/>
            <a:t>ενοδοχείων</a:t>
          </a:r>
          <a:endParaRPr lang="en-US" dirty="0"/>
        </a:p>
      </dgm:t>
    </dgm:pt>
    <dgm:pt modelId="{4DF30365-D814-42E8-8C82-FEE9F9589BF4}" type="parTrans" cxnId="{061D0AFF-6359-4BA0-AA11-D110392F8F3A}">
      <dgm:prSet/>
      <dgm:spPr/>
      <dgm:t>
        <a:bodyPr/>
        <a:lstStyle/>
        <a:p>
          <a:endParaRPr lang="en-US"/>
        </a:p>
      </dgm:t>
    </dgm:pt>
    <dgm:pt modelId="{69CD4C60-828E-400E-A467-90CE8C4D7BF3}" type="sibTrans" cxnId="{061D0AFF-6359-4BA0-AA11-D110392F8F3A}">
      <dgm:prSet/>
      <dgm:spPr/>
      <dgm:t>
        <a:bodyPr/>
        <a:lstStyle/>
        <a:p>
          <a:endParaRPr lang="en-US"/>
        </a:p>
      </dgm:t>
    </dgm:pt>
    <dgm:pt modelId="{4B68E93E-7EC1-4315-A23F-AA33BE74132E}">
      <dgm:prSet/>
      <dgm:spPr/>
      <dgm:t>
        <a:bodyPr/>
        <a:lstStyle/>
        <a:p>
          <a:r>
            <a:rPr lang="en-US" b="0" i="0" baseline="0" dirty="0" err="1"/>
            <a:t>Κρ</a:t>
          </a:r>
          <a:r>
            <a:rPr lang="en-US" b="0" i="0" baseline="0" dirty="0"/>
            <a:t>ατήσεις </a:t>
          </a:r>
          <a:r>
            <a:rPr lang="el-GR" b="0" i="0" baseline="0" dirty="0"/>
            <a:t>Ε</a:t>
          </a:r>
          <a:r>
            <a:rPr lang="en-US" b="0" i="0" baseline="0" dirty="0" err="1"/>
            <a:t>νοικι</a:t>
          </a:r>
          <a:r>
            <a:rPr lang="en-US" b="0" i="0" baseline="0" dirty="0"/>
            <a:t>αζόμενων </a:t>
          </a:r>
          <a:r>
            <a:rPr lang="el-GR" dirty="0"/>
            <a:t>Δ</a:t>
          </a:r>
          <a:r>
            <a:rPr lang="en-US" b="0" i="0" baseline="0" dirty="0"/>
            <a:t>ια</a:t>
          </a:r>
          <a:r>
            <a:rPr lang="en-US" b="0" i="0" baseline="0" dirty="0" err="1"/>
            <a:t>μερισμάτων</a:t>
          </a:r>
          <a:endParaRPr lang="en-US" dirty="0"/>
        </a:p>
      </dgm:t>
    </dgm:pt>
    <dgm:pt modelId="{591DB054-FE5F-4770-AB18-47F41EC2568E}" type="parTrans" cxnId="{D612E576-841D-4481-B9F4-097BE29898A1}">
      <dgm:prSet/>
      <dgm:spPr/>
      <dgm:t>
        <a:bodyPr/>
        <a:lstStyle/>
        <a:p>
          <a:endParaRPr lang="en-US"/>
        </a:p>
      </dgm:t>
    </dgm:pt>
    <dgm:pt modelId="{0AF760B0-AE7E-4A0C-B46F-4149CBC65E4E}" type="sibTrans" cxnId="{D612E576-841D-4481-B9F4-097BE29898A1}">
      <dgm:prSet/>
      <dgm:spPr/>
      <dgm:t>
        <a:bodyPr/>
        <a:lstStyle/>
        <a:p>
          <a:endParaRPr lang="en-US"/>
        </a:p>
      </dgm:t>
    </dgm:pt>
    <dgm:pt modelId="{466DD90B-E41E-486A-90D2-A80BD5899E1D}">
      <dgm:prSet/>
      <dgm:spPr/>
      <dgm:t>
        <a:bodyPr/>
        <a:lstStyle/>
        <a:p>
          <a:r>
            <a:rPr lang="en-US" b="0" i="0" baseline="0" dirty="0"/>
            <a:t>Ανα</a:t>
          </a:r>
          <a:r>
            <a:rPr lang="en-US" b="0" i="0" baseline="0" dirty="0" err="1"/>
            <a:t>ζήτηση</a:t>
          </a:r>
          <a:r>
            <a:rPr lang="en-US" b="0" i="0" baseline="0" dirty="0"/>
            <a:t> </a:t>
          </a:r>
          <a:r>
            <a:rPr lang="el-GR" b="0" i="0" baseline="0" dirty="0"/>
            <a:t>Π</a:t>
          </a:r>
          <a:r>
            <a:rPr lang="en-US" b="0" i="0" baseline="0" dirty="0" err="1"/>
            <a:t>τήσεων</a:t>
          </a:r>
          <a:r>
            <a:rPr lang="en-US" b="0" i="0" baseline="0" dirty="0"/>
            <a:t> και </a:t>
          </a:r>
          <a:r>
            <a:rPr lang="el-GR" dirty="0"/>
            <a:t>Ε</a:t>
          </a:r>
          <a:r>
            <a:rPr lang="en-US" b="0" i="0" baseline="0" dirty="0" err="1"/>
            <a:t>νοικι</a:t>
          </a:r>
          <a:r>
            <a:rPr lang="en-US" b="0" i="0" baseline="0" dirty="0"/>
            <a:t>αζόμενων </a:t>
          </a:r>
          <a:r>
            <a:rPr lang="el-GR" dirty="0"/>
            <a:t>Α</a:t>
          </a:r>
          <a:r>
            <a:rPr lang="en-US" b="0" i="0" baseline="0" dirty="0" err="1"/>
            <a:t>υτοκινήτων</a:t>
          </a:r>
          <a:endParaRPr lang="en-US" dirty="0"/>
        </a:p>
      </dgm:t>
    </dgm:pt>
    <dgm:pt modelId="{837BE1BD-DDBB-4AF6-8CDD-11231290A9DD}" type="parTrans" cxnId="{C4773D40-A869-408C-939B-34E69568923F}">
      <dgm:prSet/>
      <dgm:spPr/>
      <dgm:t>
        <a:bodyPr/>
        <a:lstStyle/>
        <a:p>
          <a:endParaRPr lang="en-US"/>
        </a:p>
      </dgm:t>
    </dgm:pt>
    <dgm:pt modelId="{415A7909-E02E-4C5B-B617-95B5F6EA557C}" type="sibTrans" cxnId="{C4773D40-A869-408C-939B-34E69568923F}">
      <dgm:prSet/>
      <dgm:spPr/>
      <dgm:t>
        <a:bodyPr/>
        <a:lstStyle/>
        <a:p>
          <a:endParaRPr lang="en-US"/>
        </a:p>
      </dgm:t>
    </dgm:pt>
    <dgm:pt modelId="{AF4DD0FB-DB85-4471-A007-E74CAAD21E03}">
      <dgm:prSet/>
      <dgm:spPr/>
      <dgm:t>
        <a:bodyPr/>
        <a:lstStyle/>
        <a:p>
          <a:r>
            <a:rPr lang="en-US" b="0" i="0" baseline="0"/>
            <a:t>Κριτικές και αξιολογήσεις</a:t>
          </a:r>
          <a:endParaRPr lang="en-US"/>
        </a:p>
      </dgm:t>
    </dgm:pt>
    <dgm:pt modelId="{735F69E8-3A55-44E7-B262-BE80C6D40BC0}" type="parTrans" cxnId="{87A15A5B-E6F0-4ADF-A4BF-34DDC10B142B}">
      <dgm:prSet/>
      <dgm:spPr/>
      <dgm:t>
        <a:bodyPr/>
        <a:lstStyle/>
        <a:p>
          <a:endParaRPr lang="en-US"/>
        </a:p>
      </dgm:t>
    </dgm:pt>
    <dgm:pt modelId="{106A2BF2-5204-4A30-91C5-48F05E0E252B}" type="sibTrans" cxnId="{87A15A5B-E6F0-4ADF-A4BF-34DDC10B142B}">
      <dgm:prSet/>
      <dgm:spPr/>
      <dgm:t>
        <a:bodyPr/>
        <a:lstStyle/>
        <a:p>
          <a:endParaRPr lang="en-US"/>
        </a:p>
      </dgm:t>
    </dgm:pt>
    <dgm:pt modelId="{0B991C06-C0A5-4B54-A2AB-4525A4AF8DFF}">
      <dgm:prSet/>
      <dgm:spPr/>
      <dgm:t>
        <a:bodyPr/>
        <a:lstStyle/>
        <a:p>
          <a:r>
            <a:rPr lang="en-US" b="0" i="0" baseline="0"/>
            <a:t>Υπηρεσία </a:t>
          </a:r>
          <a:r>
            <a:rPr lang="el-GR" b="0" i="0" baseline="0"/>
            <a:t>Ε</a:t>
          </a:r>
          <a:r>
            <a:rPr lang="en-US" b="0" i="0" baseline="0"/>
            <a:t>ξυπηρέτησης </a:t>
          </a:r>
          <a:r>
            <a:rPr lang="el-GR"/>
            <a:t>Π</a:t>
          </a:r>
          <a:r>
            <a:rPr lang="en-US" b="0" i="0" baseline="0"/>
            <a:t>ελατών</a:t>
          </a:r>
          <a:endParaRPr lang="en-US"/>
        </a:p>
      </dgm:t>
    </dgm:pt>
    <dgm:pt modelId="{F4C2C361-0728-4980-9C3D-786376F3BE2E}" type="parTrans" cxnId="{97C60BB4-409E-47BC-B70A-256DBA958640}">
      <dgm:prSet/>
      <dgm:spPr/>
      <dgm:t>
        <a:bodyPr/>
        <a:lstStyle/>
        <a:p>
          <a:endParaRPr lang="en-US"/>
        </a:p>
      </dgm:t>
    </dgm:pt>
    <dgm:pt modelId="{AD2B035A-9072-456A-B768-D439D2D23090}" type="sibTrans" cxnId="{97C60BB4-409E-47BC-B70A-256DBA958640}">
      <dgm:prSet/>
      <dgm:spPr/>
      <dgm:t>
        <a:bodyPr/>
        <a:lstStyle/>
        <a:p>
          <a:endParaRPr lang="en-US"/>
        </a:p>
      </dgm:t>
    </dgm:pt>
    <dgm:pt modelId="{6FB3CDA4-59EF-4CF7-8DAD-3F30EDEB3643}">
      <dgm:prSet/>
      <dgm:spPr/>
      <dgm:t>
        <a:bodyPr/>
        <a:lstStyle/>
        <a:p>
          <a:r>
            <a:rPr lang="en-US"/>
            <a:t>Δυνατότητα Κρατήσεων για Μουσεία και Αξιοθέατα</a:t>
          </a:r>
        </a:p>
      </dgm:t>
    </dgm:pt>
    <dgm:pt modelId="{8E474B46-FAA0-4D1C-8B38-0D9C517F2828}" type="parTrans" cxnId="{1FE9DAB9-A55E-4964-8491-693A6E35549D}">
      <dgm:prSet/>
      <dgm:spPr/>
      <dgm:t>
        <a:bodyPr/>
        <a:lstStyle/>
        <a:p>
          <a:endParaRPr lang="en-US"/>
        </a:p>
      </dgm:t>
    </dgm:pt>
    <dgm:pt modelId="{886F5CCF-D724-469C-A31B-1A0DDEE14D16}" type="sibTrans" cxnId="{1FE9DAB9-A55E-4964-8491-693A6E35549D}">
      <dgm:prSet/>
      <dgm:spPr/>
      <dgm:t>
        <a:bodyPr/>
        <a:lstStyle/>
        <a:p>
          <a:endParaRPr lang="en-US"/>
        </a:p>
      </dgm:t>
    </dgm:pt>
    <dgm:pt modelId="{0A20BFE4-FADE-4BE0-8D27-C4613933315F}">
      <dgm:prSet/>
      <dgm:spPr/>
      <dgm:t>
        <a:bodyPr/>
        <a:lstStyle/>
        <a:p>
          <a:r>
            <a:rPr lang="en-US" b="0" i="0" baseline="0" dirty="0" err="1"/>
            <a:t>Ολοκληρωμένη</a:t>
          </a:r>
          <a:r>
            <a:rPr lang="en-US" b="0" i="0" baseline="0" dirty="0"/>
            <a:t> </a:t>
          </a:r>
          <a:r>
            <a:rPr lang="el-GR" dirty="0"/>
            <a:t>Λ</a:t>
          </a:r>
          <a:r>
            <a:rPr lang="en-US" b="0" i="0" baseline="0" dirty="0" err="1"/>
            <a:t>ύση</a:t>
          </a:r>
          <a:r>
            <a:rPr lang="en-US" b="0" i="0" baseline="0" dirty="0"/>
            <a:t> για </a:t>
          </a:r>
          <a:r>
            <a:rPr lang="el-GR" b="0" i="0" baseline="0" dirty="0"/>
            <a:t>Π</a:t>
          </a:r>
          <a:r>
            <a:rPr lang="en-US" b="0" i="0" baseline="0" dirty="0" err="1"/>
            <a:t>ρογρ</a:t>
          </a:r>
          <a:r>
            <a:rPr lang="en-US" b="0" i="0" baseline="0" dirty="0"/>
            <a:t>αμματισμό </a:t>
          </a:r>
          <a:r>
            <a:rPr lang="el-GR" dirty="0"/>
            <a:t>Τ</a:t>
          </a:r>
          <a:r>
            <a:rPr lang="en-US" b="0" i="0" baseline="0" dirty="0"/>
            <a:t>α</a:t>
          </a:r>
          <a:r>
            <a:rPr lang="en-US" b="0" i="0" baseline="0" dirty="0" err="1"/>
            <a:t>ξιδιών</a:t>
          </a:r>
          <a:r>
            <a:rPr lang="en-US" b="0" i="0" baseline="0" dirty="0"/>
            <a:t> </a:t>
          </a:r>
          <a:endParaRPr lang="en-US" dirty="0"/>
        </a:p>
      </dgm:t>
    </dgm:pt>
    <dgm:pt modelId="{DA752DFD-4F43-4C7B-8242-A60F5721BB51}" type="parTrans" cxnId="{80243438-C677-445D-A055-B7AA204F94C2}">
      <dgm:prSet/>
      <dgm:spPr/>
      <dgm:t>
        <a:bodyPr/>
        <a:lstStyle/>
        <a:p>
          <a:endParaRPr lang="en-US"/>
        </a:p>
      </dgm:t>
    </dgm:pt>
    <dgm:pt modelId="{12A015DE-93D6-4FC7-94AA-1FD863E8BB31}" type="sibTrans" cxnId="{80243438-C677-445D-A055-B7AA204F94C2}">
      <dgm:prSet/>
      <dgm:spPr/>
      <dgm:t>
        <a:bodyPr/>
        <a:lstStyle/>
        <a:p>
          <a:endParaRPr lang="en-US"/>
        </a:p>
      </dgm:t>
    </dgm:pt>
    <dgm:pt modelId="{79E0ADDA-ACA4-4F51-AE84-885FF87B55D8}" type="pres">
      <dgm:prSet presAssocID="{B56B4E66-778E-4D5A-9EB6-348727972209}" presName="diagram" presStyleCnt="0">
        <dgm:presLayoutVars>
          <dgm:dir/>
          <dgm:resizeHandles val="exact"/>
        </dgm:presLayoutVars>
      </dgm:prSet>
      <dgm:spPr/>
    </dgm:pt>
    <dgm:pt modelId="{85F2D442-1667-4AF2-8351-0C9EADF3728A}" type="pres">
      <dgm:prSet presAssocID="{0989A5BB-E79B-404C-AF44-32A8BDBCC681}" presName="node" presStyleLbl="node1" presStyleIdx="0" presStyleCnt="7">
        <dgm:presLayoutVars>
          <dgm:bulletEnabled val="1"/>
        </dgm:presLayoutVars>
      </dgm:prSet>
      <dgm:spPr/>
    </dgm:pt>
    <dgm:pt modelId="{32C739ED-BCDE-4C74-A6F3-3B859F123EF4}" type="pres">
      <dgm:prSet presAssocID="{69CD4C60-828E-400E-A467-90CE8C4D7BF3}" presName="sibTrans" presStyleCnt="0"/>
      <dgm:spPr/>
    </dgm:pt>
    <dgm:pt modelId="{DB59D71E-3C11-4876-B999-1AC8E7590586}" type="pres">
      <dgm:prSet presAssocID="{4B68E93E-7EC1-4315-A23F-AA33BE74132E}" presName="node" presStyleLbl="node1" presStyleIdx="1" presStyleCnt="7">
        <dgm:presLayoutVars>
          <dgm:bulletEnabled val="1"/>
        </dgm:presLayoutVars>
      </dgm:prSet>
      <dgm:spPr/>
    </dgm:pt>
    <dgm:pt modelId="{76F1C57B-F697-401F-BF1D-D040D83CCD10}" type="pres">
      <dgm:prSet presAssocID="{0AF760B0-AE7E-4A0C-B46F-4149CBC65E4E}" presName="sibTrans" presStyleCnt="0"/>
      <dgm:spPr/>
    </dgm:pt>
    <dgm:pt modelId="{713B68DC-8710-4D26-933A-B1E9C5A0F818}" type="pres">
      <dgm:prSet presAssocID="{466DD90B-E41E-486A-90D2-A80BD5899E1D}" presName="node" presStyleLbl="node1" presStyleIdx="2" presStyleCnt="7">
        <dgm:presLayoutVars>
          <dgm:bulletEnabled val="1"/>
        </dgm:presLayoutVars>
      </dgm:prSet>
      <dgm:spPr/>
    </dgm:pt>
    <dgm:pt modelId="{D45F5D3A-72CA-4EA1-9A10-A3FD9C0FE80F}" type="pres">
      <dgm:prSet presAssocID="{415A7909-E02E-4C5B-B617-95B5F6EA557C}" presName="sibTrans" presStyleCnt="0"/>
      <dgm:spPr/>
    </dgm:pt>
    <dgm:pt modelId="{274E55EC-649F-4AB7-AA7F-BDB460497BF5}" type="pres">
      <dgm:prSet presAssocID="{AF4DD0FB-DB85-4471-A007-E74CAAD21E03}" presName="node" presStyleLbl="node1" presStyleIdx="3" presStyleCnt="7">
        <dgm:presLayoutVars>
          <dgm:bulletEnabled val="1"/>
        </dgm:presLayoutVars>
      </dgm:prSet>
      <dgm:spPr/>
    </dgm:pt>
    <dgm:pt modelId="{9C40FBB5-F270-4147-9CBE-86535D1BE511}" type="pres">
      <dgm:prSet presAssocID="{106A2BF2-5204-4A30-91C5-48F05E0E252B}" presName="sibTrans" presStyleCnt="0"/>
      <dgm:spPr/>
    </dgm:pt>
    <dgm:pt modelId="{F53059DF-8D5A-449E-9262-DFEDC042522B}" type="pres">
      <dgm:prSet presAssocID="{0B991C06-C0A5-4B54-A2AB-4525A4AF8DFF}" presName="node" presStyleLbl="node1" presStyleIdx="4" presStyleCnt="7">
        <dgm:presLayoutVars>
          <dgm:bulletEnabled val="1"/>
        </dgm:presLayoutVars>
      </dgm:prSet>
      <dgm:spPr/>
    </dgm:pt>
    <dgm:pt modelId="{7216133A-2A27-4E9A-B73A-2811670D6118}" type="pres">
      <dgm:prSet presAssocID="{AD2B035A-9072-456A-B768-D439D2D23090}" presName="sibTrans" presStyleCnt="0"/>
      <dgm:spPr/>
    </dgm:pt>
    <dgm:pt modelId="{D82C7EAD-D210-4CFC-B1A7-35FB6A00D590}" type="pres">
      <dgm:prSet presAssocID="{6FB3CDA4-59EF-4CF7-8DAD-3F30EDEB3643}" presName="node" presStyleLbl="node1" presStyleIdx="5" presStyleCnt="7">
        <dgm:presLayoutVars>
          <dgm:bulletEnabled val="1"/>
        </dgm:presLayoutVars>
      </dgm:prSet>
      <dgm:spPr/>
    </dgm:pt>
    <dgm:pt modelId="{A3B70AD6-1CED-4C83-8DDC-D71BA9DAFC36}" type="pres">
      <dgm:prSet presAssocID="{886F5CCF-D724-469C-A31B-1A0DDEE14D16}" presName="sibTrans" presStyleCnt="0"/>
      <dgm:spPr/>
    </dgm:pt>
    <dgm:pt modelId="{EE3146F7-87BB-43DA-9C0C-8B177AA54619}" type="pres">
      <dgm:prSet presAssocID="{0A20BFE4-FADE-4BE0-8D27-C4613933315F}" presName="node" presStyleLbl="node1" presStyleIdx="6" presStyleCnt="7">
        <dgm:presLayoutVars>
          <dgm:bulletEnabled val="1"/>
        </dgm:presLayoutVars>
      </dgm:prSet>
      <dgm:spPr/>
    </dgm:pt>
  </dgm:ptLst>
  <dgm:cxnLst>
    <dgm:cxn modelId="{80243438-C677-445D-A055-B7AA204F94C2}" srcId="{B56B4E66-778E-4D5A-9EB6-348727972209}" destId="{0A20BFE4-FADE-4BE0-8D27-C4613933315F}" srcOrd="6" destOrd="0" parTransId="{DA752DFD-4F43-4C7B-8242-A60F5721BB51}" sibTransId="{12A015DE-93D6-4FC7-94AA-1FD863E8BB31}"/>
    <dgm:cxn modelId="{C4773D40-A869-408C-939B-34E69568923F}" srcId="{B56B4E66-778E-4D5A-9EB6-348727972209}" destId="{466DD90B-E41E-486A-90D2-A80BD5899E1D}" srcOrd="2" destOrd="0" parTransId="{837BE1BD-DDBB-4AF6-8CDD-11231290A9DD}" sibTransId="{415A7909-E02E-4C5B-B617-95B5F6EA557C}"/>
    <dgm:cxn modelId="{87A15A5B-E6F0-4ADF-A4BF-34DDC10B142B}" srcId="{B56B4E66-778E-4D5A-9EB6-348727972209}" destId="{AF4DD0FB-DB85-4471-A007-E74CAAD21E03}" srcOrd="3" destOrd="0" parTransId="{735F69E8-3A55-44E7-B262-BE80C6D40BC0}" sibTransId="{106A2BF2-5204-4A30-91C5-48F05E0E252B}"/>
    <dgm:cxn modelId="{80087164-7C30-4F8B-AC55-048D364BE517}" type="presOf" srcId="{0A20BFE4-FADE-4BE0-8D27-C4613933315F}" destId="{EE3146F7-87BB-43DA-9C0C-8B177AA54619}" srcOrd="0" destOrd="0" presId="urn:microsoft.com/office/officeart/2005/8/layout/default"/>
    <dgm:cxn modelId="{12385248-CD0F-4D99-B114-83724EC3E09C}" type="presOf" srcId="{B56B4E66-778E-4D5A-9EB6-348727972209}" destId="{79E0ADDA-ACA4-4F51-AE84-885FF87B55D8}" srcOrd="0" destOrd="0" presId="urn:microsoft.com/office/officeart/2005/8/layout/default"/>
    <dgm:cxn modelId="{D612E576-841D-4481-B9F4-097BE29898A1}" srcId="{B56B4E66-778E-4D5A-9EB6-348727972209}" destId="{4B68E93E-7EC1-4315-A23F-AA33BE74132E}" srcOrd="1" destOrd="0" parTransId="{591DB054-FE5F-4770-AB18-47F41EC2568E}" sibTransId="{0AF760B0-AE7E-4A0C-B46F-4149CBC65E4E}"/>
    <dgm:cxn modelId="{2CD10557-66AB-480F-855C-36FD69844F6E}" type="presOf" srcId="{4B68E93E-7EC1-4315-A23F-AA33BE74132E}" destId="{DB59D71E-3C11-4876-B999-1AC8E7590586}" srcOrd="0" destOrd="0" presId="urn:microsoft.com/office/officeart/2005/8/layout/default"/>
    <dgm:cxn modelId="{7BC2B280-68AE-4CFA-9783-B0E6DBC88FF7}" type="presOf" srcId="{6FB3CDA4-59EF-4CF7-8DAD-3F30EDEB3643}" destId="{D82C7EAD-D210-4CFC-B1A7-35FB6A00D590}" srcOrd="0" destOrd="0" presId="urn:microsoft.com/office/officeart/2005/8/layout/default"/>
    <dgm:cxn modelId="{91996186-930A-4122-9180-E83E2D3C981C}" type="presOf" srcId="{0B991C06-C0A5-4B54-A2AB-4525A4AF8DFF}" destId="{F53059DF-8D5A-449E-9262-DFEDC042522B}" srcOrd="0" destOrd="0" presId="urn:microsoft.com/office/officeart/2005/8/layout/default"/>
    <dgm:cxn modelId="{97C60BB4-409E-47BC-B70A-256DBA958640}" srcId="{B56B4E66-778E-4D5A-9EB6-348727972209}" destId="{0B991C06-C0A5-4B54-A2AB-4525A4AF8DFF}" srcOrd="4" destOrd="0" parTransId="{F4C2C361-0728-4980-9C3D-786376F3BE2E}" sibTransId="{AD2B035A-9072-456A-B768-D439D2D23090}"/>
    <dgm:cxn modelId="{1FE9DAB9-A55E-4964-8491-693A6E35549D}" srcId="{B56B4E66-778E-4D5A-9EB6-348727972209}" destId="{6FB3CDA4-59EF-4CF7-8DAD-3F30EDEB3643}" srcOrd="5" destOrd="0" parTransId="{8E474B46-FAA0-4D1C-8B38-0D9C517F2828}" sibTransId="{886F5CCF-D724-469C-A31B-1A0DDEE14D16}"/>
    <dgm:cxn modelId="{290ACECD-5FCB-40F5-B3E5-4E40BE4A7374}" type="presOf" srcId="{466DD90B-E41E-486A-90D2-A80BD5899E1D}" destId="{713B68DC-8710-4D26-933A-B1E9C5A0F818}" srcOrd="0" destOrd="0" presId="urn:microsoft.com/office/officeart/2005/8/layout/default"/>
    <dgm:cxn modelId="{2E7F2FD0-FA2D-4EF9-AFDF-E80BFFB2A5B9}" type="presOf" srcId="{AF4DD0FB-DB85-4471-A007-E74CAAD21E03}" destId="{274E55EC-649F-4AB7-AA7F-BDB460497BF5}" srcOrd="0" destOrd="0" presId="urn:microsoft.com/office/officeart/2005/8/layout/default"/>
    <dgm:cxn modelId="{68E2FDEC-F7DA-4A50-B9F0-0EF332E5ECA0}" type="presOf" srcId="{0989A5BB-E79B-404C-AF44-32A8BDBCC681}" destId="{85F2D442-1667-4AF2-8351-0C9EADF3728A}" srcOrd="0" destOrd="0" presId="urn:microsoft.com/office/officeart/2005/8/layout/default"/>
    <dgm:cxn modelId="{061D0AFF-6359-4BA0-AA11-D110392F8F3A}" srcId="{B56B4E66-778E-4D5A-9EB6-348727972209}" destId="{0989A5BB-E79B-404C-AF44-32A8BDBCC681}" srcOrd="0" destOrd="0" parTransId="{4DF30365-D814-42E8-8C82-FEE9F9589BF4}" sibTransId="{69CD4C60-828E-400E-A467-90CE8C4D7BF3}"/>
    <dgm:cxn modelId="{7D0D1BFF-9822-430C-9EC5-034F94A6F22A}" type="presParOf" srcId="{79E0ADDA-ACA4-4F51-AE84-885FF87B55D8}" destId="{85F2D442-1667-4AF2-8351-0C9EADF3728A}" srcOrd="0" destOrd="0" presId="urn:microsoft.com/office/officeart/2005/8/layout/default"/>
    <dgm:cxn modelId="{46422D00-F176-4F94-BDBF-4DAB27F54EAB}" type="presParOf" srcId="{79E0ADDA-ACA4-4F51-AE84-885FF87B55D8}" destId="{32C739ED-BCDE-4C74-A6F3-3B859F123EF4}" srcOrd="1" destOrd="0" presId="urn:microsoft.com/office/officeart/2005/8/layout/default"/>
    <dgm:cxn modelId="{1DFD5DE7-D318-4C24-8325-18E8A5F1AC22}" type="presParOf" srcId="{79E0ADDA-ACA4-4F51-AE84-885FF87B55D8}" destId="{DB59D71E-3C11-4876-B999-1AC8E7590586}" srcOrd="2" destOrd="0" presId="urn:microsoft.com/office/officeart/2005/8/layout/default"/>
    <dgm:cxn modelId="{66DE32D5-99FB-4452-98F2-BBEAE74FEBF0}" type="presParOf" srcId="{79E0ADDA-ACA4-4F51-AE84-885FF87B55D8}" destId="{76F1C57B-F697-401F-BF1D-D040D83CCD10}" srcOrd="3" destOrd="0" presId="urn:microsoft.com/office/officeart/2005/8/layout/default"/>
    <dgm:cxn modelId="{169BD87E-C91E-48D5-B775-8B1535EB3B37}" type="presParOf" srcId="{79E0ADDA-ACA4-4F51-AE84-885FF87B55D8}" destId="{713B68DC-8710-4D26-933A-B1E9C5A0F818}" srcOrd="4" destOrd="0" presId="urn:microsoft.com/office/officeart/2005/8/layout/default"/>
    <dgm:cxn modelId="{D819F4C6-1CEB-47EE-8E5C-1F5005F0F8E1}" type="presParOf" srcId="{79E0ADDA-ACA4-4F51-AE84-885FF87B55D8}" destId="{D45F5D3A-72CA-4EA1-9A10-A3FD9C0FE80F}" srcOrd="5" destOrd="0" presId="urn:microsoft.com/office/officeart/2005/8/layout/default"/>
    <dgm:cxn modelId="{B03805FF-D1DF-4529-9C12-516EAA3A452F}" type="presParOf" srcId="{79E0ADDA-ACA4-4F51-AE84-885FF87B55D8}" destId="{274E55EC-649F-4AB7-AA7F-BDB460497BF5}" srcOrd="6" destOrd="0" presId="urn:microsoft.com/office/officeart/2005/8/layout/default"/>
    <dgm:cxn modelId="{B39C1120-3753-414D-A983-976F69CC2711}" type="presParOf" srcId="{79E0ADDA-ACA4-4F51-AE84-885FF87B55D8}" destId="{9C40FBB5-F270-4147-9CBE-86535D1BE511}" srcOrd="7" destOrd="0" presId="urn:microsoft.com/office/officeart/2005/8/layout/default"/>
    <dgm:cxn modelId="{AD02E823-FC26-4F90-9BAF-83F3D7B7D406}" type="presParOf" srcId="{79E0ADDA-ACA4-4F51-AE84-885FF87B55D8}" destId="{F53059DF-8D5A-449E-9262-DFEDC042522B}" srcOrd="8" destOrd="0" presId="urn:microsoft.com/office/officeart/2005/8/layout/default"/>
    <dgm:cxn modelId="{69248956-BCB0-40A1-908E-7F9C509F4BA3}" type="presParOf" srcId="{79E0ADDA-ACA4-4F51-AE84-885FF87B55D8}" destId="{7216133A-2A27-4E9A-B73A-2811670D6118}" srcOrd="9" destOrd="0" presId="urn:microsoft.com/office/officeart/2005/8/layout/default"/>
    <dgm:cxn modelId="{43BF8096-93E5-45C9-A001-2F5F39EB11E5}" type="presParOf" srcId="{79E0ADDA-ACA4-4F51-AE84-885FF87B55D8}" destId="{D82C7EAD-D210-4CFC-B1A7-35FB6A00D590}" srcOrd="10" destOrd="0" presId="urn:microsoft.com/office/officeart/2005/8/layout/default"/>
    <dgm:cxn modelId="{570E834C-8E20-4102-9B7A-781423356A8F}" type="presParOf" srcId="{79E0ADDA-ACA4-4F51-AE84-885FF87B55D8}" destId="{A3B70AD6-1CED-4C83-8DDC-D71BA9DAFC36}" srcOrd="11" destOrd="0" presId="urn:microsoft.com/office/officeart/2005/8/layout/default"/>
    <dgm:cxn modelId="{2BBFEA5B-53CA-40DF-83D6-2D33520CC2E5}" type="presParOf" srcId="{79E0ADDA-ACA4-4F51-AE84-885FF87B55D8}" destId="{EE3146F7-87BB-43DA-9C0C-8B177AA54619}" srcOrd="12" destOrd="0" presId="urn:microsoft.com/office/officeart/2005/8/layout/default"/>
  </dgm:cxnLst>
  <dgm:bg/>
  <dgm:whole/>
  <dgm:extLst>
    <a:ext uri="http://schemas.microsoft.com/office/drawing/2008/diagram">
      <dsp:dataModelExt xmlns:dsp="http://schemas.microsoft.com/office/drawing/2008/diagram" relId="rId8" minVer="http://schemas.openxmlformats.org/drawingml/2006/diagram"/>
    </a:ext>
    <a:ext uri="{C62137D5-CB1D-491B-B009-E17868A290BF}">
      <dgm14:recolorImg xmlns:dgm14="http://schemas.microsoft.com/office/drawing/2010/diagram" val="1"/>
    </a:ext>
  </dgm:extLst>
</dgm:dataModel>
</file>

<file path=ppt/diagrams/data4.xml><?xml version="1.0" encoding="utf-8"?>
<dgm:dataModel xmlns:dgm="http://schemas.openxmlformats.org/drawingml/2006/diagram" xmlns:a="http://schemas.openxmlformats.org/drawingml/2006/main">
  <dgm:ptLst>
    <dgm:pt modelId="{B56B4E66-778E-4D5A-9EB6-348727972209}" type="doc">
      <dgm:prSet loTypeId="urn:microsoft.com/office/officeart/2008/layout/VerticalCircleList" loCatId="list" qsTypeId="urn:microsoft.com/office/officeart/2005/8/quickstyle/simple1" qsCatId="simple" csTypeId="urn:microsoft.com/office/officeart/2005/8/colors/colorful1" csCatId="colorful" phldr="1"/>
      <dgm:spPr/>
      <dgm:t>
        <a:bodyPr/>
        <a:lstStyle/>
        <a:p>
          <a:endParaRPr lang="en-US"/>
        </a:p>
      </dgm:t>
    </dgm:pt>
    <dgm:pt modelId="{0989A5BB-E79B-404C-AF44-32A8BDBCC681}">
      <dgm:prSet custT="1"/>
      <dgm:spPr/>
      <dgm:t>
        <a:bodyPr/>
        <a:lstStyle/>
        <a:p>
          <a:r>
            <a:rPr kumimoji="0" lang="en-US" altLang="el-GR" sz="2000" b="0" i="0" u="none" strike="noStrike" cap="none" normalizeH="0" baseline="0" dirty="0">
              <a:ln/>
              <a:effectLst/>
              <a:latin typeface="Calibri" panose="020F0502020204030204" pitchFamily="34" charset="0"/>
              <a:ea typeface="Calibri" panose="020F0502020204030204" pitchFamily="34" charset="0"/>
              <a:cs typeface="Calibri" panose="020F0502020204030204" pitchFamily="34" charset="0"/>
            </a:rPr>
            <a:t>Ανα</a:t>
          </a:r>
          <a:r>
            <a:rPr kumimoji="0" lang="en-US" altLang="el-GR" sz="2000" b="0" i="0" u="none" strike="noStrike" cap="none" normalizeH="0" baseline="0" dirty="0" err="1">
              <a:ln/>
              <a:effectLst/>
              <a:latin typeface="Calibri" panose="020F0502020204030204" pitchFamily="34" charset="0"/>
              <a:ea typeface="Calibri" panose="020F0502020204030204" pitchFamily="34" charset="0"/>
              <a:cs typeface="Calibri" panose="020F0502020204030204" pitchFamily="34" charset="0"/>
            </a:rPr>
            <a:t>ζήτηση</a:t>
          </a:r>
          <a:r>
            <a:rPr kumimoji="0" lang="en-US" altLang="el-GR" sz="2000" b="0" i="0" u="none" strike="noStrike" cap="none" normalizeH="0" baseline="0" dirty="0">
              <a:ln/>
              <a:effectLst/>
              <a:latin typeface="Calibri" panose="020F0502020204030204" pitchFamily="34" charset="0"/>
              <a:ea typeface="Calibri" panose="020F0502020204030204" pitchFamily="34" charset="0"/>
              <a:cs typeface="Calibri" panose="020F0502020204030204" pitchFamily="34" charset="0"/>
            </a:rPr>
            <a:t> και </a:t>
          </a:r>
          <a:r>
            <a:rPr kumimoji="0" lang="el-GR" altLang="el-GR" sz="2000" b="0" i="0" u="none" strike="noStrike" cap="none" normalizeH="0" baseline="0" dirty="0">
              <a:ln/>
              <a:effectLst/>
              <a:latin typeface="Calibri" panose="020F0502020204030204" pitchFamily="34" charset="0"/>
              <a:ea typeface="Calibri" panose="020F0502020204030204" pitchFamily="34" charset="0"/>
              <a:cs typeface="Calibri" panose="020F0502020204030204" pitchFamily="34" charset="0"/>
            </a:rPr>
            <a:t>Κ</a:t>
          </a:r>
          <a:r>
            <a:rPr kumimoji="0" lang="en-US" altLang="el-GR" sz="2000" b="0" i="0" u="none" strike="noStrike" cap="none" normalizeH="0" baseline="0" dirty="0" err="1">
              <a:ln/>
              <a:effectLst/>
              <a:latin typeface="Calibri" panose="020F0502020204030204" pitchFamily="34" charset="0"/>
              <a:ea typeface="Calibri" panose="020F0502020204030204" pitchFamily="34" charset="0"/>
              <a:cs typeface="Calibri" panose="020F0502020204030204" pitchFamily="34" charset="0"/>
            </a:rPr>
            <a:t>ράτηση</a:t>
          </a:r>
          <a:r>
            <a:rPr kumimoji="0" lang="en-US" altLang="el-GR" sz="2000" b="0" i="0" u="none" strike="noStrike" cap="none" normalizeH="0" baseline="0" dirty="0">
              <a:ln/>
              <a:effectLst/>
              <a:latin typeface="Calibri" panose="020F0502020204030204" pitchFamily="34" charset="0"/>
              <a:ea typeface="Calibri" panose="020F0502020204030204" pitchFamily="34" charset="0"/>
              <a:cs typeface="Calibri" panose="020F0502020204030204" pitchFamily="34" charset="0"/>
            </a:rPr>
            <a:t> </a:t>
          </a:r>
          <a:r>
            <a:rPr kumimoji="0" lang="el-GR" altLang="el-GR" sz="2000" b="0" i="0" u="none" strike="noStrike" cap="none" normalizeH="0" baseline="0" dirty="0">
              <a:ln/>
              <a:effectLst/>
              <a:latin typeface="Calibri" panose="020F0502020204030204" pitchFamily="34" charset="0"/>
              <a:ea typeface="Calibri" panose="020F0502020204030204" pitchFamily="34" charset="0"/>
              <a:cs typeface="Calibri" panose="020F0502020204030204" pitchFamily="34" charset="0"/>
            </a:rPr>
            <a:t>Κ</a:t>
          </a:r>
          <a:r>
            <a:rPr kumimoji="0" lang="en-US" altLang="el-GR" sz="2000" b="0" i="0" u="none" strike="noStrike" cap="none" normalizeH="0" baseline="0" dirty="0">
              <a:ln/>
              <a:effectLst/>
              <a:latin typeface="Calibri" panose="020F0502020204030204" pitchFamily="34" charset="0"/>
              <a:ea typeface="Calibri" panose="020F0502020204030204" pitchFamily="34" charset="0"/>
              <a:cs typeface="Calibri" panose="020F0502020204030204" pitchFamily="34" charset="0"/>
            </a:rPr>
            <a:t>ατα</a:t>
          </a:r>
          <a:r>
            <a:rPr kumimoji="0" lang="en-US" altLang="el-GR" sz="2000" b="0" i="0" u="none" strike="noStrike" cap="none" normalizeH="0" baseline="0" dirty="0" err="1">
              <a:ln/>
              <a:effectLst/>
              <a:latin typeface="Calibri" panose="020F0502020204030204" pitchFamily="34" charset="0"/>
              <a:ea typeface="Calibri" panose="020F0502020204030204" pitchFamily="34" charset="0"/>
              <a:cs typeface="Calibri" panose="020F0502020204030204" pitchFamily="34" charset="0"/>
            </a:rPr>
            <a:t>λυμάτων</a:t>
          </a:r>
          <a:endParaRPr lang="en-US" sz="2000" dirty="0"/>
        </a:p>
      </dgm:t>
    </dgm:pt>
    <dgm:pt modelId="{4DF30365-D814-42E8-8C82-FEE9F9589BF4}" type="parTrans" cxnId="{061D0AFF-6359-4BA0-AA11-D110392F8F3A}">
      <dgm:prSet/>
      <dgm:spPr/>
      <dgm:t>
        <a:bodyPr/>
        <a:lstStyle/>
        <a:p>
          <a:endParaRPr lang="en-US"/>
        </a:p>
      </dgm:t>
    </dgm:pt>
    <dgm:pt modelId="{69CD4C60-828E-400E-A467-90CE8C4D7BF3}" type="sibTrans" cxnId="{061D0AFF-6359-4BA0-AA11-D110392F8F3A}">
      <dgm:prSet/>
      <dgm:spPr/>
      <dgm:t>
        <a:bodyPr/>
        <a:lstStyle/>
        <a:p>
          <a:endParaRPr lang="en-US"/>
        </a:p>
      </dgm:t>
    </dgm:pt>
    <dgm:pt modelId="{4B68E93E-7EC1-4315-A23F-AA33BE74132E}">
      <dgm:prSet custT="1"/>
      <dgm:spPr/>
      <dgm:t>
        <a:bodyPr/>
        <a:lstStyle/>
        <a:p>
          <a:r>
            <a:rPr kumimoji="0" lang="en-US" altLang="el-GR" sz="2000" b="0" i="0" u="none" strike="noStrike" cap="none" normalizeH="0" baseline="0" dirty="0" err="1">
              <a:ln/>
              <a:effectLst/>
              <a:latin typeface="Calibri" panose="020F0502020204030204" pitchFamily="34" charset="0"/>
              <a:ea typeface="Calibri" panose="020F0502020204030204" pitchFamily="34" charset="0"/>
              <a:cs typeface="Calibri" panose="020F0502020204030204" pitchFamily="34" charset="0"/>
            </a:rPr>
            <a:t>Προφίλ</a:t>
          </a:r>
          <a:r>
            <a:rPr kumimoji="0" lang="en-US" altLang="el-GR" sz="2000" b="0" i="0" u="none" strike="noStrike" cap="none" normalizeH="0" baseline="0" dirty="0">
              <a:ln/>
              <a:effectLst/>
              <a:latin typeface="Calibri" panose="020F0502020204030204" pitchFamily="34" charset="0"/>
              <a:ea typeface="Calibri" panose="020F0502020204030204" pitchFamily="34" charset="0"/>
              <a:cs typeface="Calibri" panose="020F0502020204030204" pitchFamily="34" charset="0"/>
            </a:rPr>
            <a:t> </a:t>
          </a:r>
          <a:r>
            <a:rPr kumimoji="0" lang="el-GR" altLang="el-GR" sz="2000" b="0" i="0" u="none" strike="noStrike" cap="none" normalizeH="0" baseline="0" dirty="0">
              <a:ln/>
              <a:effectLst/>
              <a:latin typeface="Calibri" panose="020F0502020204030204" pitchFamily="34" charset="0"/>
              <a:ea typeface="Calibri" panose="020F0502020204030204" pitchFamily="34" charset="0"/>
              <a:cs typeface="Calibri" panose="020F0502020204030204" pitchFamily="34" charset="0"/>
            </a:rPr>
            <a:t>Χ</a:t>
          </a:r>
          <a:r>
            <a:rPr kumimoji="0" lang="en-US" altLang="el-GR" sz="2000" b="0" i="0" u="none" strike="noStrike" cap="none" normalizeH="0" baseline="0" dirty="0" err="1">
              <a:ln/>
              <a:effectLst/>
              <a:latin typeface="Calibri" panose="020F0502020204030204" pitchFamily="34" charset="0"/>
              <a:ea typeface="Calibri" panose="020F0502020204030204" pitchFamily="34" charset="0"/>
              <a:cs typeface="Calibri" panose="020F0502020204030204" pitchFamily="34" charset="0"/>
            </a:rPr>
            <a:t>ρηστών</a:t>
          </a:r>
          <a:r>
            <a:rPr kumimoji="0" lang="en-US" altLang="el-GR" sz="2000" b="0" i="0" u="none" strike="noStrike" cap="none" normalizeH="0" baseline="0" dirty="0">
              <a:ln/>
              <a:effectLst/>
              <a:latin typeface="Calibri" panose="020F0502020204030204" pitchFamily="34" charset="0"/>
              <a:ea typeface="Calibri" panose="020F0502020204030204" pitchFamily="34" charset="0"/>
              <a:cs typeface="Calibri" panose="020F0502020204030204" pitchFamily="34" charset="0"/>
            </a:rPr>
            <a:t> και</a:t>
          </a:r>
          <a:r>
            <a:rPr kumimoji="0" lang="el-GR" altLang="el-GR" sz="2000" b="0" i="0" u="none" strike="noStrike" cap="none" normalizeH="0" baseline="0" dirty="0">
              <a:ln/>
              <a:effectLst/>
              <a:latin typeface="Calibri" panose="020F0502020204030204" pitchFamily="34" charset="0"/>
              <a:ea typeface="Calibri" panose="020F0502020204030204" pitchFamily="34" charset="0"/>
              <a:cs typeface="Calibri" panose="020F0502020204030204" pitchFamily="34" charset="0"/>
            </a:rPr>
            <a:t> Α</a:t>
          </a:r>
          <a:r>
            <a:rPr kumimoji="0" lang="en-US" altLang="el-GR" sz="2000" b="0" i="0" u="none" strike="noStrike" cap="none" normalizeH="0" baseline="0" dirty="0" err="1">
              <a:ln/>
              <a:effectLst/>
              <a:latin typeface="Calibri" panose="020F0502020204030204" pitchFamily="34" charset="0"/>
              <a:ea typeface="Calibri" panose="020F0502020204030204" pitchFamily="34" charset="0"/>
              <a:cs typeface="Calibri" panose="020F0502020204030204" pitchFamily="34" charset="0"/>
            </a:rPr>
            <a:t>ξιολογήσεις</a:t>
          </a:r>
          <a:endParaRPr lang="en-US" sz="2000" dirty="0"/>
        </a:p>
      </dgm:t>
    </dgm:pt>
    <dgm:pt modelId="{591DB054-FE5F-4770-AB18-47F41EC2568E}" type="parTrans" cxnId="{D612E576-841D-4481-B9F4-097BE29898A1}">
      <dgm:prSet/>
      <dgm:spPr/>
      <dgm:t>
        <a:bodyPr/>
        <a:lstStyle/>
        <a:p>
          <a:endParaRPr lang="en-US"/>
        </a:p>
      </dgm:t>
    </dgm:pt>
    <dgm:pt modelId="{0AF760B0-AE7E-4A0C-B46F-4149CBC65E4E}" type="sibTrans" cxnId="{D612E576-841D-4481-B9F4-097BE29898A1}">
      <dgm:prSet/>
      <dgm:spPr/>
      <dgm:t>
        <a:bodyPr/>
        <a:lstStyle/>
        <a:p>
          <a:endParaRPr lang="en-US"/>
        </a:p>
      </dgm:t>
    </dgm:pt>
    <dgm:pt modelId="{466DD90B-E41E-486A-90D2-A80BD5899E1D}">
      <dgm:prSet custT="1"/>
      <dgm:spPr/>
      <dgm:t>
        <a:bodyPr/>
        <a:lstStyle/>
        <a:p>
          <a:r>
            <a:rPr kumimoji="0" lang="en-US" altLang="el-GR" sz="2000" b="0" i="0" u="none" strike="noStrike" cap="none" normalizeH="0" baseline="0" dirty="0">
              <a:ln/>
              <a:effectLst/>
              <a:latin typeface="Calibri" panose="020F0502020204030204" pitchFamily="34" charset="0"/>
              <a:ea typeface="Calibri" panose="020F0502020204030204" pitchFamily="34" charset="0"/>
              <a:cs typeface="Calibri" panose="020F0502020204030204" pitchFamily="34" charset="0"/>
            </a:rPr>
            <a:t>Επ</a:t>
          </a:r>
          <a:r>
            <a:rPr kumimoji="0" lang="en-US" altLang="el-GR" sz="2000" b="0" i="0" u="none" strike="noStrike" cap="none" normalizeH="0" baseline="0" dirty="0" err="1">
              <a:ln/>
              <a:effectLst/>
              <a:latin typeface="Calibri" panose="020F0502020204030204" pitchFamily="34" charset="0"/>
              <a:ea typeface="Calibri" panose="020F0502020204030204" pitchFamily="34" charset="0"/>
              <a:cs typeface="Calibri" panose="020F0502020204030204" pitchFamily="34" charset="0"/>
            </a:rPr>
            <a:t>ικοινωνί</a:t>
          </a:r>
          <a:r>
            <a:rPr kumimoji="0" lang="en-US" altLang="el-GR" sz="2000" b="0" i="0" u="none" strike="noStrike" cap="none" normalizeH="0" baseline="0" dirty="0">
              <a:ln/>
              <a:effectLst/>
              <a:latin typeface="Calibri" panose="020F0502020204030204" pitchFamily="34" charset="0"/>
              <a:ea typeface="Calibri" panose="020F0502020204030204" pitchFamily="34" charset="0"/>
              <a:cs typeface="Calibri" panose="020F0502020204030204" pitchFamily="34" charset="0"/>
            </a:rPr>
            <a:t>α με τους </a:t>
          </a:r>
          <a:r>
            <a:rPr kumimoji="0" lang="el-GR" altLang="el-GR" sz="2000" b="0" i="0" u="none" strike="noStrike" cap="none" normalizeH="0" baseline="0" dirty="0">
              <a:ln/>
              <a:effectLst/>
              <a:latin typeface="Calibri" panose="020F0502020204030204" pitchFamily="34" charset="0"/>
              <a:ea typeface="Calibri" panose="020F0502020204030204" pitchFamily="34" charset="0"/>
              <a:cs typeface="Calibri" panose="020F0502020204030204" pitchFamily="34" charset="0"/>
            </a:rPr>
            <a:t>Ο</a:t>
          </a:r>
          <a:r>
            <a:rPr kumimoji="0" lang="en-US" altLang="el-GR" sz="2000" b="0" i="0" u="none" strike="noStrike" cap="none" normalizeH="0" baseline="0" dirty="0" err="1">
              <a:ln/>
              <a:effectLst/>
              <a:latin typeface="Calibri" panose="020F0502020204030204" pitchFamily="34" charset="0"/>
              <a:ea typeface="Calibri" panose="020F0502020204030204" pitchFamily="34" charset="0"/>
              <a:cs typeface="Calibri" panose="020F0502020204030204" pitchFamily="34" charset="0"/>
            </a:rPr>
            <a:t>ικοδεσ</a:t>
          </a:r>
          <a:r>
            <a:rPr kumimoji="0" lang="en-US" altLang="el-GR" sz="2000" b="0" i="0" u="none" strike="noStrike" cap="none" normalizeH="0" baseline="0" dirty="0">
              <a:ln/>
              <a:effectLst/>
              <a:latin typeface="Calibri" panose="020F0502020204030204" pitchFamily="34" charset="0"/>
              <a:ea typeface="Calibri" panose="020F0502020204030204" pitchFamily="34" charset="0"/>
              <a:cs typeface="Calibri" panose="020F0502020204030204" pitchFamily="34" charset="0"/>
            </a:rPr>
            <a:t>πότες</a:t>
          </a:r>
          <a:endParaRPr lang="en-US" sz="2000" dirty="0"/>
        </a:p>
      </dgm:t>
    </dgm:pt>
    <dgm:pt modelId="{837BE1BD-DDBB-4AF6-8CDD-11231290A9DD}" type="parTrans" cxnId="{C4773D40-A869-408C-939B-34E69568923F}">
      <dgm:prSet/>
      <dgm:spPr/>
      <dgm:t>
        <a:bodyPr/>
        <a:lstStyle/>
        <a:p>
          <a:endParaRPr lang="en-US"/>
        </a:p>
      </dgm:t>
    </dgm:pt>
    <dgm:pt modelId="{415A7909-E02E-4C5B-B617-95B5F6EA557C}" type="sibTrans" cxnId="{C4773D40-A869-408C-939B-34E69568923F}">
      <dgm:prSet/>
      <dgm:spPr/>
      <dgm:t>
        <a:bodyPr/>
        <a:lstStyle/>
        <a:p>
          <a:endParaRPr lang="en-US"/>
        </a:p>
      </dgm:t>
    </dgm:pt>
    <dgm:pt modelId="{AF4DD0FB-DB85-4471-A007-E74CAAD21E03}">
      <dgm:prSet custT="1"/>
      <dgm:spPr/>
      <dgm:t>
        <a:bodyPr/>
        <a:lstStyle/>
        <a:p>
          <a:r>
            <a:rPr kumimoji="0" lang="en-US" altLang="el-GR" sz="2000" b="0" i="0" u="none" strike="noStrike" cap="none" normalizeH="0" baseline="0" dirty="0" err="1">
              <a:ln/>
              <a:effectLst/>
              <a:latin typeface="Calibri" panose="020F0502020204030204" pitchFamily="34" charset="0"/>
              <a:ea typeface="Calibri" panose="020F0502020204030204" pitchFamily="34" charset="0"/>
              <a:cs typeface="Calibri" panose="020F0502020204030204" pitchFamily="34" charset="0"/>
            </a:rPr>
            <a:t>Ασφάλει</a:t>
          </a:r>
          <a:r>
            <a:rPr kumimoji="0" lang="en-US" altLang="el-GR" sz="2000" b="0" i="0" u="none" strike="noStrike" cap="none" normalizeH="0" baseline="0" dirty="0">
              <a:ln/>
              <a:effectLst/>
              <a:latin typeface="Calibri" panose="020F0502020204030204" pitchFamily="34" charset="0"/>
              <a:ea typeface="Calibri" panose="020F0502020204030204" pitchFamily="34" charset="0"/>
              <a:cs typeface="Calibri" panose="020F0502020204030204" pitchFamily="34" charset="0"/>
            </a:rPr>
            <a:t>α και </a:t>
          </a:r>
          <a:r>
            <a:rPr kumimoji="0" lang="el-GR" altLang="el-GR" sz="2000" b="0" i="0" u="none" strike="noStrike" cap="none" normalizeH="0" baseline="0" dirty="0">
              <a:ln/>
              <a:effectLst/>
              <a:latin typeface="Calibri" panose="020F0502020204030204" pitchFamily="34" charset="0"/>
              <a:ea typeface="Calibri" panose="020F0502020204030204" pitchFamily="34" charset="0"/>
              <a:cs typeface="Calibri" panose="020F0502020204030204" pitchFamily="34" charset="0"/>
            </a:rPr>
            <a:t>Ε</a:t>
          </a:r>
          <a:r>
            <a:rPr kumimoji="0" lang="en-US" altLang="el-GR" sz="2000" b="0" i="0" u="none" strike="noStrike" cap="none" normalizeH="0" baseline="0" dirty="0" err="1">
              <a:ln/>
              <a:effectLst/>
              <a:latin typeface="Calibri" panose="020F0502020204030204" pitchFamily="34" charset="0"/>
              <a:ea typeface="Calibri" panose="020F0502020204030204" pitchFamily="34" charset="0"/>
              <a:cs typeface="Calibri" panose="020F0502020204030204" pitchFamily="34" charset="0"/>
            </a:rPr>
            <a:t>γγυήσεις</a:t>
          </a:r>
          <a:endParaRPr lang="en-US" sz="2000" dirty="0"/>
        </a:p>
      </dgm:t>
    </dgm:pt>
    <dgm:pt modelId="{735F69E8-3A55-44E7-B262-BE80C6D40BC0}" type="parTrans" cxnId="{87A15A5B-E6F0-4ADF-A4BF-34DDC10B142B}">
      <dgm:prSet/>
      <dgm:spPr/>
      <dgm:t>
        <a:bodyPr/>
        <a:lstStyle/>
        <a:p>
          <a:endParaRPr lang="en-US"/>
        </a:p>
      </dgm:t>
    </dgm:pt>
    <dgm:pt modelId="{106A2BF2-5204-4A30-91C5-48F05E0E252B}" type="sibTrans" cxnId="{87A15A5B-E6F0-4ADF-A4BF-34DDC10B142B}">
      <dgm:prSet/>
      <dgm:spPr/>
      <dgm:t>
        <a:bodyPr/>
        <a:lstStyle/>
        <a:p>
          <a:endParaRPr lang="en-US"/>
        </a:p>
      </dgm:t>
    </dgm:pt>
    <dgm:pt modelId="{0B991C06-C0A5-4B54-A2AB-4525A4AF8DFF}">
      <dgm:prSet custT="1"/>
      <dgm:spPr/>
      <dgm:t>
        <a:bodyPr/>
        <a:lstStyle/>
        <a:p>
          <a:r>
            <a:rPr kumimoji="0" lang="en-US" altLang="el-GR" sz="2000" b="0" i="0" u="none" strike="noStrike" cap="none" normalizeH="0" baseline="0" dirty="0">
              <a:ln/>
              <a:effectLst/>
              <a:latin typeface="Calibri" panose="020F0502020204030204" pitchFamily="34" charset="0"/>
              <a:ea typeface="Calibri" panose="020F0502020204030204" pitchFamily="34" charset="0"/>
              <a:cs typeface="Calibri" panose="020F0502020204030204" pitchFamily="34" charset="0"/>
            </a:rPr>
            <a:t>Πληρωμές και </a:t>
          </a:r>
          <a:r>
            <a:rPr kumimoji="0" lang="el-GR" altLang="el-GR" sz="2000" b="0" i="0" u="none" strike="noStrike" cap="none" normalizeH="0" baseline="0" dirty="0">
              <a:ln/>
              <a:effectLst/>
              <a:latin typeface="Calibri" panose="020F0502020204030204" pitchFamily="34" charset="0"/>
              <a:ea typeface="Calibri" panose="020F0502020204030204" pitchFamily="34" charset="0"/>
              <a:cs typeface="Calibri" panose="020F0502020204030204" pitchFamily="34" charset="0"/>
            </a:rPr>
            <a:t>Α</a:t>
          </a:r>
          <a:r>
            <a:rPr kumimoji="0" lang="en-US" altLang="el-GR" sz="2000" b="0" i="0" u="none" strike="noStrike" cap="none" normalizeH="0" baseline="0" dirty="0" err="1">
              <a:ln/>
              <a:effectLst/>
              <a:latin typeface="Calibri" panose="020F0502020204030204" pitchFamily="34" charset="0"/>
              <a:ea typeface="Calibri" panose="020F0502020204030204" pitchFamily="34" charset="0"/>
              <a:cs typeface="Calibri" panose="020F0502020204030204" pitchFamily="34" charset="0"/>
            </a:rPr>
            <a:t>κυρώσεις</a:t>
          </a:r>
          <a:r>
            <a:rPr kumimoji="0" lang="en-US" altLang="el-GR" sz="2000" b="0" i="0" u="none" strike="noStrike" cap="none" normalizeH="0" baseline="0" dirty="0">
              <a:ln/>
              <a:effectLst/>
              <a:latin typeface="Calibri" panose="020F0502020204030204" pitchFamily="34" charset="0"/>
              <a:ea typeface="Calibri" panose="020F0502020204030204" pitchFamily="34" charset="0"/>
              <a:cs typeface="Calibri" panose="020F0502020204030204" pitchFamily="34" charset="0"/>
            </a:rPr>
            <a:t> </a:t>
          </a:r>
          <a:endParaRPr lang="en-US" sz="2000" dirty="0"/>
        </a:p>
      </dgm:t>
    </dgm:pt>
    <dgm:pt modelId="{F4C2C361-0728-4980-9C3D-786376F3BE2E}" type="parTrans" cxnId="{97C60BB4-409E-47BC-B70A-256DBA958640}">
      <dgm:prSet/>
      <dgm:spPr/>
      <dgm:t>
        <a:bodyPr/>
        <a:lstStyle/>
        <a:p>
          <a:endParaRPr lang="en-US"/>
        </a:p>
      </dgm:t>
    </dgm:pt>
    <dgm:pt modelId="{AD2B035A-9072-456A-B768-D439D2D23090}" type="sibTrans" cxnId="{97C60BB4-409E-47BC-B70A-256DBA958640}">
      <dgm:prSet/>
      <dgm:spPr/>
      <dgm:t>
        <a:bodyPr/>
        <a:lstStyle/>
        <a:p>
          <a:endParaRPr lang="en-US"/>
        </a:p>
      </dgm:t>
    </dgm:pt>
    <dgm:pt modelId="{16874C7C-2CF4-48B5-A8AF-56588F29E785}" type="pres">
      <dgm:prSet presAssocID="{B56B4E66-778E-4D5A-9EB6-348727972209}" presName="Name0" presStyleCnt="0">
        <dgm:presLayoutVars>
          <dgm:dir/>
        </dgm:presLayoutVars>
      </dgm:prSet>
      <dgm:spPr/>
    </dgm:pt>
    <dgm:pt modelId="{6046BEB9-7C42-4F19-960C-5102D75165AE}" type="pres">
      <dgm:prSet presAssocID="{0989A5BB-E79B-404C-AF44-32A8BDBCC681}" presName="noChildren" presStyleCnt="0"/>
      <dgm:spPr/>
    </dgm:pt>
    <dgm:pt modelId="{FF220740-C3E0-410C-BD94-1D04C8A13630}" type="pres">
      <dgm:prSet presAssocID="{0989A5BB-E79B-404C-AF44-32A8BDBCC681}" presName="gap" presStyleCnt="0"/>
      <dgm:spPr/>
    </dgm:pt>
    <dgm:pt modelId="{943DC3B4-BAE7-4C4D-A1A1-8055B781DCD7}" type="pres">
      <dgm:prSet presAssocID="{0989A5BB-E79B-404C-AF44-32A8BDBCC681}" presName="medCircle2" presStyleLbl="vennNode1" presStyleIdx="0" presStyleCnt="5"/>
      <dgm:spPr/>
    </dgm:pt>
    <dgm:pt modelId="{952DE451-F9CF-423C-A56D-15B4A9E58DD5}" type="pres">
      <dgm:prSet presAssocID="{0989A5BB-E79B-404C-AF44-32A8BDBCC681}" presName="txLvlOnly1" presStyleLbl="revTx" presStyleIdx="0" presStyleCnt="5"/>
      <dgm:spPr/>
    </dgm:pt>
    <dgm:pt modelId="{B4B7E3D3-48A6-478F-B0F3-39AC1954BE38}" type="pres">
      <dgm:prSet presAssocID="{4B68E93E-7EC1-4315-A23F-AA33BE74132E}" presName="noChildren" presStyleCnt="0"/>
      <dgm:spPr/>
    </dgm:pt>
    <dgm:pt modelId="{4F5B5B2A-0168-472B-99C3-BDC5E8385DA1}" type="pres">
      <dgm:prSet presAssocID="{4B68E93E-7EC1-4315-A23F-AA33BE74132E}" presName="gap" presStyleCnt="0"/>
      <dgm:spPr/>
    </dgm:pt>
    <dgm:pt modelId="{FFAABA03-ECD4-4D11-91A5-F2E820C16174}" type="pres">
      <dgm:prSet presAssocID="{4B68E93E-7EC1-4315-A23F-AA33BE74132E}" presName="medCircle2" presStyleLbl="vennNode1" presStyleIdx="1" presStyleCnt="5"/>
      <dgm:spPr/>
    </dgm:pt>
    <dgm:pt modelId="{1122217A-F72A-4584-B23A-E145A7257643}" type="pres">
      <dgm:prSet presAssocID="{4B68E93E-7EC1-4315-A23F-AA33BE74132E}" presName="txLvlOnly1" presStyleLbl="revTx" presStyleIdx="1" presStyleCnt="5"/>
      <dgm:spPr/>
    </dgm:pt>
    <dgm:pt modelId="{0A960545-6BD2-4E6E-9800-600C44719780}" type="pres">
      <dgm:prSet presAssocID="{466DD90B-E41E-486A-90D2-A80BD5899E1D}" presName="noChildren" presStyleCnt="0"/>
      <dgm:spPr/>
    </dgm:pt>
    <dgm:pt modelId="{5DC86415-E0C8-4087-8123-B29567F9484B}" type="pres">
      <dgm:prSet presAssocID="{466DD90B-E41E-486A-90D2-A80BD5899E1D}" presName="gap" presStyleCnt="0"/>
      <dgm:spPr/>
    </dgm:pt>
    <dgm:pt modelId="{7B113178-A56A-4B0A-A37B-BB22C77734CA}" type="pres">
      <dgm:prSet presAssocID="{466DD90B-E41E-486A-90D2-A80BD5899E1D}" presName="medCircle2" presStyleLbl="vennNode1" presStyleIdx="2" presStyleCnt="5"/>
      <dgm:spPr/>
    </dgm:pt>
    <dgm:pt modelId="{9D7C5FFC-1865-4E29-8A1C-9D75214B2696}" type="pres">
      <dgm:prSet presAssocID="{466DD90B-E41E-486A-90D2-A80BD5899E1D}" presName="txLvlOnly1" presStyleLbl="revTx" presStyleIdx="2" presStyleCnt="5"/>
      <dgm:spPr/>
    </dgm:pt>
    <dgm:pt modelId="{FAC7DBC9-D419-499F-8EBE-338140D4FDD3}" type="pres">
      <dgm:prSet presAssocID="{AF4DD0FB-DB85-4471-A007-E74CAAD21E03}" presName="noChildren" presStyleCnt="0"/>
      <dgm:spPr/>
    </dgm:pt>
    <dgm:pt modelId="{24B0FF78-2DCB-4B54-9A1A-1C472181FFA5}" type="pres">
      <dgm:prSet presAssocID="{AF4DD0FB-DB85-4471-A007-E74CAAD21E03}" presName="gap" presStyleCnt="0"/>
      <dgm:spPr/>
    </dgm:pt>
    <dgm:pt modelId="{8B4800CE-67D9-4DEC-9D46-8A51A1599A63}" type="pres">
      <dgm:prSet presAssocID="{AF4DD0FB-DB85-4471-A007-E74CAAD21E03}" presName="medCircle2" presStyleLbl="vennNode1" presStyleIdx="3" presStyleCnt="5"/>
      <dgm:spPr/>
    </dgm:pt>
    <dgm:pt modelId="{527296AE-EAFC-4C44-B35F-6E3C404C8087}" type="pres">
      <dgm:prSet presAssocID="{AF4DD0FB-DB85-4471-A007-E74CAAD21E03}" presName="txLvlOnly1" presStyleLbl="revTx" presStyleIdx="3" presStyleCnt="5"/>
      <dgm:spPr/>
    </dgm:pt>
    <dgm:pt modelId="{7B9F2719-6FD5-4B74-8368-67C30301CE4B}" type="pres">
      <dgm:prSet presAssocID="{0B991C06-C0A5-4B54-A2AB-4525A4AF8DFF}" presName="noChildren" presStyleCnt="0"/>
      <dgm:spPr/>
    </dgm:pt>
    <dgm:pt modelId="{DC4BB075-E2C1-4EFC-80D0-478EF6E177E0}" type="pres">
      <dgm:prSet presAssocID="{0B991C06-C0A5-4B54-A2AB-4525A4AF8DFF}" presName="gap" presStyleCnt="0"/>
      <dgm:spPr/>
    </dgm:pt>
    <dgm:pt modelId="{9BC43EB9-832F-40A7-816C-8E4EC37DFECC}" type="pres">
      <dgm:prSet presAssocID="{0B991C06-C0A5-4B54-A2AB-4525A4AF8DFF}" presName="medCircle2" presStyleLbl="vennNode1" presStyleIdx="4" presStyleCnt="5"/>
      <dgm:spPr/>
    </dgm:pt>
    <dgm:pt modelId="{522C06CB-13B0-4739-93A7-10778C43AECA}" type="pres">
      <dgm:prSet presAssocID="{0B991C06-C0A5-4B54-A2AB-4525A4AF8DFF}" presName="txLvlOnly1" presStyleLbl="revTx" presStyleIdx="4" presStyleCnt="5"/>
      <dgm:spPr/>
    </dgm:pt>
  </dgm:ptLst>
  <dgm:cxnLst>
    <dgm:cxn modelId="{0869390E-23BD-42D6-9510-7C27A2E138BE}" type="presOf" srcId="{466DD90B-E41E-486A-90D2-A80BD5899E1D}" destId="{9D7C5FFC-1865-4E29-8A1C-9D75214B2696}" srcOrd="0" destOrd="0" presId="urn:microsoft.com/office/officeart/2008/layout/VerticalCircleList"/>
    <dgm:cxn modelId="{3FF33F39-CBD4-404E-A989-49246CBD1DC5}" type="presOf" srcId="{0B991C06-C0A5-4B54-A2AB-4525A4AF8DFF}" destId="{522C06CB-13B0-4739-93A7-10778C43AECA}" srcOrd="0" destOrd="0" presId="urn:microsoft.com/office/officeart/2008/layout/VerticalCircleList"/>
    <dgm:cxn modelId="{C4773D40-A869-408C-939B-34E69568923F}" srcId="{B56B4E66-778E-4D5A-9EB6-348727972209}" destId="{466DD90B-E41E-486A-90D2-A80BD5899E1D}" srcOrd="2" destOrd="0" parTransId="{837BE1BD-DDBB-4AF6-8CDD-11231290A9DD}" sibTransId="{415A7909-E02E-4C5B-B617-95B5F6EA557C}"/>
    <dgm:cxn modelId="{87A15A5B-E6F0-4ADF-A4BF-34DDC10B142B}" srcId="{B56B4E66-778E-4D5A-9EB6-348727972209}" destId="{AF4DD0FB-DB85-4471-A007-E74CAAD21E03}" srcOrd="3" destOrd="0" parTransId="{735F69E8-3A55-44E7-B262-BE80C6D40BC0}" sibTransId="{106A2BF2-5204-4A30-91C5-48F05E0E252B}"/>
    <dgm:cxn modelId="{571BA851-2016-4C63-9245-A5AB90C89B2B}" type="presOf" srcId="{B56B4E66-778E-4D5A-9EB6-348727972209}" destId="{16874C7C-2CF4-48B5-A8AF-56588F29E785}" srcOrd="0" destOrd="0" presId="urn:microsoft.com/office/officeart/2008/layout/VerticalCircleList"/>
    <dgm:cxn modelId="{D612E576-841D-4481-B9F4-097BE29898A1}" srcId="{B56B4E66-778E-4D5A-9EB6-348727972209}" destId="{4B68E93E-7EC1-4315-A23F-AA33BE74132E}" srcOrd="1" destOrd="0" parTransId="{591DB054-FE5F-4770-AB18-47F41EC2568E}" sibTransId="{0AF760B0-AE7E-4A0C-B46F-4149CBC65E4E}"/>
    <dgm:cxn modelId="{97C60BB4-409E-47BC-B70A-256DBA958640}" srcId="{B56B4E66-778E-4D5A-9EB6-348727972209}" destId="{0B991C06-C0A5-4B54-A2AB-4525A4AF8DFF}" srcOrd="4" destOrd="0" parTransId="{F4C2C361-0728-4980-9C3D-786376F3BE2E}" sibTransId="{AD2B035A-9072-456A-B768-D439D2D23090}"/>
    <dgm:cxn modelId="{B4BFCBB7-A79C-4C3B-93BC-A4C291A7E537}" type="presOf" srcId="{4B68E93E-7EC1-4315-A23F-AA33BE74132E}" destId="{1122217A-F72A-4584-B23A-E145A7257643}" srcOrd="0" destOrd="0" presId="urn:microsoft.com/office/officeart/2008/layout/VerticalCircleList"/>
    <dgm:cxn modelId="{905790E4-E005-426B-98FB-7CCC577DDA31}" type="presOf" srcId="{0989A5BB-E79B-404C-AF44-32A8BDBCC681}" destId="{952DE451-F9CF-423C-A56D-15B4A9E58DD5}" srcOrd="0" destOrd="0" presId="urn:microsoft.com/office/officeart/2008/layout/VerticalCircleList"/>
    <dgm:cxn modelId="{030B32F4-5584-4733-890B-CC05ADDD7064}" type="presOf" srcId="{AF4DD0FB-DB85-4471-A007-E74CAAD21E03}" destId="{527296AE-EAFC-4C44-B35F-6E3C404C8087}" srcOrd="0" destOrd="0" presId="urn:microsoft.com/office/officeart/2008/layout/VerticalCircleList"/>
    <dgm:cxn modelId="{061D0AFF-6359-4BA0-AA11-D110392F8F3A}" srcId="{B56B4E66-778E-4D5A-9EB6-348727972209}" destId="{0989A5BB-E79B-404C-AF44-32A8BDBCC681}" srcOrd="0" destOrd="0" parTransId="{4DF30365-D814-42E8-8C82-FEE9F9589BF4}" sibTransId="{69CD4C60-828E-400E-A467-90CE8C4D7BF3}"/>
    <dgm:cxn modelId="{77BCDD60-1B4A-48DE-B026-C7321C1F30A6}" type="presParOf" srcId="{16874C7C-2CF4-48B5-A8AF-56588F29E785}" destId="{6046BEB9-7C42-4F19-960C-5102D75165AE}" srcOrd="0" destOrd="0" presId="urn:microsoft.com/office/officeart/2008/layout/VerticalCircleList"/>
    <dgm:cxn modelId="{DF4776F0-9CAF-4347-BC09-ED46700D25EF}" type="presParOf" srcId="{6046BEB9-7C42-4F19-960C-5102D75165AE}" destId="{FF220740-C3E0-410C-BD94-1D04C8A13630}" srcOrd="0" destOrd="0" presId="urn:microsoft.com/office/officeart/2008/layout/VerticalCircleList"/>
    <dgm:cxn modelId="{7222662E-E6D9-4961-940B-39B64606F554}" type="presParOf" srcId="{6046BEB9-7C42-4F19-960C-5102D75165AE}" destId="{943DC3B4-BAE7-4C4D-A1A1-8055B781DCD7}" srcOrd="1" destOrd="0" presId="urn:microsoft.com/office/officeart/2008/layout/VerticalCircleList"/>
    <dgm:cxn modelId="{91D80711-8D10-4677-95AC-8A57EDB70909}" type="presParOf" srcId="{6046BEB9-7C42-4F19-960C-5102D75165AE}" destId="{952DE451-F9CF-423C-A56D-15B4A9E58DD5}" srcOrd="2" destOrd="0" presId="urn:microsoft.com/office/officeart/2008/layout/VerticalCircleList"/>
    <dgm:cxn modelId="{A1063A76-448C-47A9-A7E4-3C72355853BF}" type="presParOf" srcId="{16874C7C-2CF4-48B5-A8AF-56588F29E785}" destId="{B4B7E3D3-48A6-478F-B0F3-39AC1954BE38}" srcOrd="1" destOrd="0" presId="urn:microsoft.com/office/officeart/2008/layout/VerticalCircleList"/>
    <dgm:cxn modelId="{C55EAA1F-85E6-44E7-986F-47218C3B02E0}" type="presParOf" srcId="{B4B7E3D3-48A6-478F-B0F3-39AC1954BE38}" destId="{4F5B5B2A-0168-472B-99C3-BDC5E8385DA1}" srcOrd="0" destOrd="0" presId="urn:microsoft.com/office/officeart/2008/layout/VerticalCircleList"/>
    <dgm:cxn modelId="{89A24A85-C767-48B7-9794-D8C23D29F97E}" type="presParOf" srcId="{B4B7E3D3-48A6-478F-B0F3-39AC1954BE38}" destId="{FFAABA03-ECD4-4D11-91A5-F2E820C16174}" srcOrd="1" destOrd="0" presId="urn:microsoft.com/office/officeart/2008/layout/VerticalCircleList"/>
    <dgm:cxn modelId="{90992CFD-1C97-41E2-86DD-0A5FAC50E32E}" type="presParOf" srcId="{B4B7E3D3-48A6-478F-B0F3-39AC1954BE38}" destId="{1122217A-F72A-4584-B23A-E145A7257643}" srcOrd="2" destOrd="0" presId="urn:microsoft.com/office/officeart/2008/layout/VerticalCircleList"/>
    <dgm:cxn modelId="{44DA92B8-32CA-4735-ACAC-CF10364892FB}" type="presParOf" srcId="{16874C7C-2CF4-48B5-A8AF-56588F29E785}" destId="{0A960545-6BD2-4E6E-9800-600C44719780}" srcOrd="2" destOrd="0" presId="urn:microsoft.com/office/officeart/2008/layout/VerticalCircleList"/>
    <dgm:cxn modelId="{10FE8D0C-F4A0-4EC9-855E-8D55F1BECAA2}" type="presParOf" srcId="{0A960545-6BD2-4E6E-9800-600C44719780}" destId="{5DC86415-E0C8-4087-8123-B29567F9484B}" srcOrd="0" destOrd="0" presId="urn:microsoft.com/office/officeart/2008/layout/VerticalCircleList"/>
    <dgm:cxn modelId="{6BA3D605-85D0-4156-B992-AC21FF217B1E}" type="presParOf" srcId="{0A960545-6BD2-4E6E-9800-600C44719780}" destId="{7B113178-A56A-4B0A-A37B-BB22C77734CA}" srcOrd="1" destOrd="0" presId="urn:microsoft.com/office/officeart/2008/layout/VerticalCircleList"/>
    <dgm:cxn modelId="{2F2B7581-2529-4D4E-A6CC-2EA068171A3A}" type="presParOf" srcId="{0A960545-6BD2-4E6E-9800-600C44719780}" destId="{9D7C5FFC-1865-4E29-8A1C-9D75214B2696}" srcOrd="2" destOrd="0" presId="urn:microsoft.com/office/officeart/2008/layout/VerticalCircleList"/>
    <dgm:cxn modelId="{623D8746-AD5D-4EB7-ADCF-A21E7B0A07CF}" type="presParOf" srcId="{16874C7C-2CF4-48B5-A8AF-56588F29E785}" destId="{FAC7DBC9-D419-499F-8EBE-338140D4FDD3}" srcOrd="3" destOrd="0" presId="urn:microsoft.com/office/officeart/2008/layout/VerticalCircleList"/>
    <dgm:cxn modelId="{9AA25E88-D98E-488F-BE34-193F85140580}" type="presParOf" srcId="{FAC7DBC9-D419-499F-8EBE-338140D4FDD3}" destId="{24B0FF78-2DCB-4B54-9A1A-1C472181FFA5}" srcOrd="0" destOrd="0" presId="urn:microsoft.com/office/officeart/2008/layout/VerticalCircleList"/>
    <dgm:cxn modelId="{A3148FFC-AA7E-4083-AE42-004DCA2A2B1B}" type="presParOf" srcId="{FAC7DBC9-D419-499F-8EBE-338140D4FDD3}" destId="{8B4800CE-67D9-4DEC-9D46-8A51A1599A63}" srcOrd="1" destOrd="0" presId="urn:microsoft.com/office/officeart/2008/layout/VerticalCircleList"/>
    <dgm:cxn modelId="{0F83DE26-39A1-4B76-AAE9-CC0CDEF980C3}" type="presParOf" srcId="{FAC7DBC9-D419-499F-8EBE-338140D4FDD3}" destId="{527296AE-EAFC-4C44-B35F-6E3C404C8087}" srcOrd="2" destOrd="0" presId="urn:microsoft.com/office/officeart/2008/layout/VerticalCircleList"/>
    <dgm:cxn modelId="{3080D73E-A643-436B-9BFD-B0A65B550633}" type="presParOf" srcId="{16874C7C-2CF4-48B5-A8AF-56588F29E785}" destId="{7B9F2719-6FD5-4B74-8368-67C30301CE4B}" srcOrd="4" destOrd="0" presId="urn:microsoft.com/office/officeart/2008/layout/VerticalCircleList"/>
    <dgm:cxn modelId="{4A908637-3649-4921-A758-05501AC1A14F}" type="presParOf" srcId="{7B9F2719-6FD5-4B74-8368-67C30301CE4B}" destId="{DC4BB075-E2C1-4EFC-80D0-478EF6E177E0}" srcOrd="0" destOrd="0" presId="urn:microsoft.com/office/officeart/2008/layout/VerticalCircleList"/>
    <dgm:cxn modelId="{9ED344AE-0387-41B4-8A54-12350FCCFD61}" type="presParOf" srcId="{7B9F2719-6FD5-4B74-8368-67C30301CE4B}" destId="{9BC43EB9-832F-40A7-816C-8E4EC37DFECC}" srcOrd="1" destOrd="0" presId="urn:microsoft.com/office/officeart/2008/layout/VerticalCircleList"/>
    <dgm:cxn modelId="{9EB00BC2-C6A4-49AE-9B5C-C4E53FC720C4}" type="presParOf" srcId="{7B9F2719-6FD5-4B74-8368-67C30301CE4B}" destId="{522C06CB-13B0-4739-93A7-10778C43AECA}" srcOrd="2" destOrd="0" presId="urn:microsoft.com/office/officeart/2008/layout/VerticalCircleList"/>
  </dgm:cxnLst>
  <dgm:bg/>
  <dgm:whole/>
  <dgm:extLst>
    <a:ext uri="http://schemas.microsoft.com/office/drawing/2008/diagram">
      <dsp:dataModelExt xmlns:dsp="http://schemas.microsoft.com/office/drawing/2008/diagram" relId="rId7" minVer="http://schemas.openxmlformats.org/drawingml/2006/diagram"/>
    </a:ext>
    <a:ext uri="{C62137D5-CB1D-491B-B009-E17868A290BF}">
      <dgm14:recolorImg xmlns:dgm14="http://schemas.microsoft.com/office/drawing/2010/diagram" val="1"/>
    </a:ext>
  </dgm:extLst>
</dgm:dataModel>
</file>

<file path=ppt/diagrams/data5.xml><?xml version="1.0" encoding="utf-8"?>
<dgm:dataModel xmlns:dgm="http://schemas.openxmlformats.org/drawingml/2006/diagram" xmlns:a="http://schemas.openxmlformats.org/drawingml/2006/main">
  <dgm:ptLst>
    <dgm:pt modelId="{E463B0F6-998F-4EB7-82E4-806C641ED1D7}" type="doc">
      <dgm:prSet loTypeId="urn:microsoft.com/office/officeart/2005/8/layout/target3" loCatId="list" qsTypeId="urn:microsoft.com/office/officeart/2005/8/quickstyle/simple2" qsCatId="simple" csTypeId="urn:microsoft.com/office/officeart/2005/8/colors/accent4_4" csCatId="accent4"/>
      <dgm:spPr/>
      <dgm:t>
        <a:bodyPr/>
        <a:lstStyle/>
        <a:p>
          <a:endParaRPr lang="en-US"/>
        </a:p>
      </dgm:t>
    </dgm:pt>
    <dgm:pt modelId="{104067F5-8281-472E-8053-982843C94F29}">
      <dgm:prSet custT="1"/>
      <dgm:spPr/>
      <dgm:t>
        <a:bodyPr/>
        <a:lstStyle/>
        <a:p>
          <a:r>
            <a:rPr lang="el-GR" sz="2000" b="0" i="0" baseline="0" dirty="0">
              <a:latin typeface="Calibri" panose="020F0502020204030204" pitchFamily="34" charset="0"/>
              <a:ea typeface="Calibri" panose="020F0502020204030204" pitchFamily="34" charset="0"/>
              <a:cs typeface="Calibri" panose="020F0502020204030204" pitchFamily="34" charset="0"/>
            </a:rPr>
            <a:t>Κρατήσεις ξενοδοχείων</a:t>
          </a:r>
          <a:endParaRPr lang="en-US" sz="2000" dirty="0">
            <a:latin typeface="Calibri" panose="020F0502020204030204" pitchFamily="34" charset="0"/>
            <a:ea typeface="Calibri" panose="020F0502020204030204" pitchFamily="34" charset="0"/>
            <a:cs typeface="Calibri" panose="020F0502020204030204" pitchFamily="34" charset="0"/>
          </a:endParaRPr>
        </a:p>
      </dgm:t>
    </dgm:pt>
    <dgm:pt modelId="{69737A53-216D-417C-B815-4230EF3621DE}" type="parTrans" cxnId="{94BFBEE2-F2E6-47E0-AFAE-E7CA5935A444}">
      <dgm:prSet/>
      <dgm:spPr/>
      <dgm:t>
        <a:bodyPr/>
        <a:lstStyle/>
        <a:p>
          <a:endParaRPr lang="en-US"/>
        </a:p>
      </dgm:t>
    </dgm:pt>
    <dgm:pt modelId="{AA2B87DA-AD64-4B93-9899-1A889CFCE023}" type="sibTrans" cxnId="{94BFBEE2-F2E6-47E0-AFAE-E7CA5935A444}">
      <dgm:prSet/>
      <dgm:spPr/>
      <dgm:t>
        <a:bodyPr/>
        <a:lstStyle/>
        <a:p>
          <a:endParaRPr lang="en-US"/>
        </a:p>
      </dgm:t>
    </dgm:pt>
    <dgm:pt modelId="{665E20D4-0941-4B76-B435-FC687C953A84}">
      <dgm:prSet custT="1"/>
      <dgm:spPr/>
      <dgm:t>
        <a:bodyPr/>
        <a:lstStyle/>
        <a:p>
          <a:r>
            <a:rPr lang="el-GR" sz="2000" b="0" i="0" baseline="0" dirty="0">
              <a:latin typeface="Calibri" panose="020F0502020204030204" pitchFamily="34" charset="0"/>
              <a:ea typeface="Calibri" panose="020F0502020204030204" pitchFamily="34" charset="0"/>
              <a:cs typeface="Calibri" panose="020F0502020204030204" pitchFamily="34" charset="0"/>
            </a:rPr>
            <a:t>Κρατήσεις πτήσεων</a:t>
          </a:r>
          <a:endParaRPr lang="en-US" sz="2000" dirty="0">
            <a:latin typeface="Calibri" panose="020F0502020204030204" pitchFamily="34" charset="0"/>
            <a:ea typeface="Calibri" panose="020F0502020204030204" pitchFamily="34" charset="0"/>
            <a:cs typeface="Calibri" panose="020F0502020204030204" pitchFamily="34" charset="0"/>
          </a:endParaRPr>
        </a:p>
      </dgm:t>
    </dgm:pt>
    <dgm:pt modelId="{12C1B1F6-5A5B-4070-8045-5801EEDDF084}" type="parTrans" cxnId="{238DA0B2-D213-4409-8412-63BE0C5A5B6E}">
      <dgm:prSet/>
      <dgm:spPr/>
      <dgm:t>
        <a:bodyPr/>
        <a:lstStyle/>
        <a:p>
          <a:endParaRPr lang="en-US"/>
        </a:p>
      </dgm:t>
    </dgm:pt>
    <dgm:pt modelId="{0C8CCFC2-69FC-498D-A80F-33E7C93976A1}" type="sibTrans" cxnId="{238DA0B2-D213-4409-8412-63BE0C5A5B6E}">
      <dgm:prSet/>
      <dgm:spPr/>
      <dgm:t>
        <a:bodyPr/>
        <a:lstStyle/>
        <a:p>
          <a:endParaRPr lang="en-US"/>
        </a:p>
      </dgm:t>
    </dgm:pt>
    <dgm:pt modelId="{2FE1AA5B-7D4E-434F-B2EA-1933FFD4A908}">
      <dgm:prSet custT="1"/>
      <dgm:spPr/>
      <dgm:t>
        <a:bodyPr/>
        <a:lstStyle/>
        <a:p>
          <a:r>
            <a:rPr lang="el-GR" sz="2000" b="0" i="0" baseline="0" dirty="0">
              <a:latin typeface="Calibri" panose="020F0502020204030204" pitchFamily="34" charset="0"/>
              <a:ea typeface="Calibri" panose="020F0502020204030204" pitchFamily="34" charset="0"/>
              <a:cs typeface="Calibri" panose="020F0502020204030204" pitchFamily="34" charset="0"/>
            </a:rPr>
            <a:t>Κρατήσεις ενοικιαζόμενων αυτοκινήτων</a:t>
          </a:r>
          <a:endParaRPr lang="en-US" sz="2000" dirty="0">
            <a:latin typeface="Calibri" panose="020F0502020204030204" pitchFamily="34" charset="0"/>
            <a:ea typeface="Calibri" panose="020F0502020204030204" pitchFamily="34" charset="0"/>
            <a:cs typeface="Calibri" panose="020F0502020204030204" pitchFamily="34" charset="0"/>
          </a:endParaRPr>
        </a:p>
      </dgm:t>
    </dgm:pt>
    <dgm:pt modelId="{F599675E-C8AB-4744-858F-AC6121BDD060}" type="parTrans" cxnId="{C7DCEB3E-3A6B-418A-8B2B-A88966D9A0A7}">
      <dgm:prSet/>
      <dgm:spPr/>
      <dgm:t>
        <a:bodyPr/>
        <a:lstStyle/>
        <a:p>
          <a:endParaRPr lang="en-US"/>
        </a:p>
      </dgm:t>
    </dgm:pt>
    <dgm:pt modelId="{02994E67-BB1B-4014-A95E-BE244808C790}" type="sibTrans" cxnId="{C7DCEB3E-3A6B-418A-8B2B-A88966D9A0A7}">
      <dgm:prSet/>
      <dgm:spPr/>
      <dgm:t>
        <a:bodyPr/>
        <a:lstStyle/>
        <a:p>
          <a:endParaRPr lang="en-US"/>
        </a:p>
      </dgm:t>
    </dgm:pt>
    <dgm:pt modelId="{9309D620-4942-49D7-83FE-A5F9A75E45CB}">
      <dgm:prSet custT="1"/>
      <dgm:spPr/>
      <dgm:t>
        <a:bodyPr/>
        <a:lstStyle/>
        <a:p>
          <a:r>
            <a:rPr lang="el-GR" sz="2000" b="0" i="0" baseline="0" dirty="0">
              <a:latin typeface="Calibri" panose="020F0502020204030204" pitchFamily="34" charset="0"/>
              <a:ea typeface="Calibri" panose="020F0502020204030204" pitchFamily="34" charset="0"/>
              <a:cs typeface="Calibri" panose="020F0502020204030204" pitchFamily="34" charset="0"/>
            </a:rPr>
            <a:t>Πακέτα διακοπών </a:t>
          </a:r>
          <a:endParaRPr lang="en-US" sz="2000" dirty="0">
            <a:latin typeface="Calibri" panose="020F0502020204030204" pitchFamily="34" charset="0"/>
            <a:ea typeface="Calibri" panose="020F0502020204030204" pitchFamily="34" charset="0"/>
            <a:cs typeface="Calibri" panose="020F0502020204030204" pitchFamily="34" charset="0"/>
          </a:endParaRPr>
        </a:p>
      </dgm:t>
    </dgm:pt>
    <dgm:pt modelId="{03496F8A-E1B5-407B-A9E5-71AA2664B5B7}" type="parTrans" cxnId="{6D6FF6CB-9095-4F69-AF3F-27C95EF5870A}">
      <dgm:prSet/>
      <dgm:spPr/>
      <dgm:t>
        <a:bodyPr/>
        <a:lstStyle/>
        <a:p>
          <a:endParaRPr lang="en-US"/>
        </a:p>
      </dgm:t>
    </dgm:pt>
    <dgm:pt modelId="{C6D9AD3B-C7CB-4336-BAA4-77955B2D094E}" type="sibTrans" cxnId="{6D6FF6CB-9095-4F69-AF3F-27C95EF5870A}">
      <dgm:prSet/>
      <dgm:spPr/>
      <dgm:t>
        <a:bodyPr/>
        <a:lstStyle/>
        <a:p>
          <a:endParaRPr lang="en-US"/>
        </a:p>
      </dgm:t>
    </dgm:pt>
    <dgm:pt modelId="{27CB4E2C-50E4-4B3E-9AD4-A61AE9E5B37F}" type="pres">
      <dgm:prSet presAssocID="{E463B0F6-998F-4EB7-82E4-806C641ED1D7}" presName="Name0" presStyleCnt="0">
        <dgm:presLayoutVars>
          <dgm:chMax val="7"/>
          <dgm:dir/>
          <dgm:animLvl val="lvl"/>
          <dgm:resizeHandles val="exact"/>
        </dgm:presLayoutVars>
      </dgm:prSet>
      <dgm:spPr/>
    </dgm:pt>
    <dgm:pt modelId="{31EF3DE5-F3C2-4C56-8CE7-A9AEC1B54091}" type="pres">
      <dgm:prSet presAssocID="{104067F5-8281-472E-8053-982843C94F29}" presName="circle1" presStyleLbl="node1" presStyleIdx="0" presStyleCnt="4"/>
      <dgm:spPr/>
    </dgm:pt>
    <dgm:pt modelId="{7D684F62-BFF1-4022-A48E-815ED7161DE1}" type="pres">
      <dgm:prSet presAssocID="{104067F5-8281-472E-8053-982843C94F29}" presName="space" presStyleCnt="0"/>
      <dgm:spPr/>
    </dgm:pt>
    <dgm:pt modelId="{2A77FADD-94D6-4FDD-8DA3-83679662EF45}" type="pres">
      <dgm:prSet presAssocID="{104067F5-8281-472E-8053-982843C94F29}" presName="rect1" presStyleLbl="alignAcc1" presStyleIdx="0" presStyleCnt="4"/>
      <dgm:spPr/>
    </dgm:pt>
    <dgm:pt modelId="{6A4AADCF-4A3E-4264-9900-3BE5CEBD595B}" type="pres">
      <dgm:prSet presAssocID="{665E20D4-0941-4B76-B435-FC687C953A84}" presName="vertSpace2" presStyleLbl="node1" presStyleIdx="0" presStyleCnt="4"/>
      <dgm:spPr/>
    </dgm:pt>
    <dgm:pt modelId="{F0CE2D5D-CCCF-4916-8C71-2AE6EC1D976F}" type="pres">
      <dgm:prSet presAssocID="{665E20D4-0941-4B76-B435-FC687C953A84}" presName="circle2" presStyleLbl="node1" presStyleIdx="1" presStyleCnt="4"/>
      <dgm:spPr/>
    </dgm:pt>
    <dgm:pt modelId="{CB1061FB-D9C1-48E3-8B0E-FD526751DB0F}" type="pres">
      <dgm:prSet presAssocID="{665E20D4-0941-4B76-B435-FC687C953A84}" presName="rect2" presStyleLbl="alignAcc1" presStyleIdx="1" presStyleCnt="4"/>
      <dgm:spPr/>
    </dgm:pt>
    <dgm:pt modelId="{E06CD740-5C3D-4A21-91CE-CF9D856BABFE}" type="pres">
      <dgm:prSet presAssocID="{2FE1AA5B-7D4E-434F-B2EA-1933FFD4A908}" presName="vertSpace3" presStyleLbl="node1" presStyleIdx="1" presStyleCnt="4"/>
      <dgm:spPr/>
    </dgm:pt>
    <dgm:pt modelId="{66909957-10DC-4E2B-BF55-33ED5CA94055}" type="pres">
      <dgm:prSet presAssocID="{2FE1AA5B-7D4E-434F-B2EA-1933FFD4A908}" presName="circle3" presStyleLbl="node1" presStyleIdx="2" presStyleCnt="4"/>
      <dgm:spPr/>
    </dgm:pt>
    <dgm:pt modelId="{76F1F3DE-73CC-42B9-A4FA-E30FFE19F810}" type="pres">
      <dgm:prSet presAssocID="{2FE1AA5B-7D4E-434F-B2EA-1933FFD4A908}" presName="rect3" presStyleLbl="alignAcc1" presStyleIdx="2" presStyleCnt="4"/>
      <dgm:spPr/>
    </dgm:pt>
    <dgm:pt modelId="{C6405F81-8092-4448-BC98-12B797A0D6A4}" type="pres">
      <dgm:prSet presAssocID="{9309D620-4942-49D7-83FE-A5F9A75E45CB}" presName="vertSpace4" presStyleLbl="node1" presStyleIdx="2" presStyleCnt="4"/>
      <dgm:spPr/>
    </dgm:pt>
    <dgm:pt modelId="{45EA52B5-FE90-43F6-A56A-7DA43DD5E734}" type="pres">
      <dgm:prSet presAssocID="{9309D620-4942-49D7-83FE-A5F9A75E45CB}" presName="circle4" presStyleLbl="node1" presStyleIdx="3" presStyleCnt="4"/>
      <dgm:spPr/>
    </dgm:pt>
    <dgm:pt modelId="{F71204FE-1E70-4632-9DA6-1385DE7B3F58}" type="pres">
      <dgm:prSet presAssocID="{9309D620-4942-49D7-83FE-A5F9A75E45CB}" presName="rect4" presStyleLbl="alignAcc1" presStyleIdx="3" presStyleCnt="4"/>
      <dgm:spPr/>
    </dgm:pt>
    <dgm:pt modelId="{AD2A3794-E818-4892-AF5C-15F6EF4265F1}" type="pres">
      <dgm:prSet presAssocID="{104067F5-8281-472E-8053-982843C94F29}" presName="rect1ParTxNoCh" presStyleLbl="alignAcc1" presStyleIdx="3" presStyleCnt="4">
        <dgm:presLayoutVars>
          <dgm:chMax val="1"/>
          <dgm:bulletEnabled val="1"/>
        </dgm:presLayoutVars>
      </dgm:prSet>
      <dgm:spPr/>
    </dgm:pt>
    <dgm:pt modelId="{6030B3DD-C952-4DAA-B104-C74BBB0D0674}" type="pres">
      <dgm:prSet presAssocID="{665E20D4-0941-4B76-B435-FC687C953A84}" presName="rect2ParTxNoCh" presStyleLbl="alignAcc1" presStyleIdx="3" presStyleCnt="4">
        <dgm:presLayoutVars>
          <dgm:chMax val="1"/>
          <dgm:bulletEnabled val="1"/>
        </dgm:presLayoutVars>
      </dgm:prSet>
      <dgm:spPr/>
    </dgm:pt>
    <dgm:pt modelId="{9CAC9383-6492-4363-ABE4-F067E71DF74E}" type="pres">
      <dgm:prSet presAssocID="{2FE1AA5B-7D4E-434F-B2EA-1933FFD4A908}" presName="rect3ParTxNoCh" presStyleLbl="alignAcc1" presStyleIdx="3" presStyleCnt="4">
        <dgm:presLayoutVars>
          <dgm:chMax val="1"/>
          <dgm:bulletEnabled val="1"/>
        </dgm:presLayoutVars>
      </dgm:prSet>
      <dgm:spPr/>
    </dgm:pt>
    <dgm:pt modelId="{785200E1-AB04-4D72-86F5-A676BAC91677}" type="pres">
      <dgm:prSet presAssocID="{9309D620-4942-49D7-83FE-A5F9A75E45CB}" presName="rect4ParTxNoCh" presStyleLbl="alignAcc1" presStyleIdx="3" presStyleCnt="4">
        <dgm:presLayoutVars>
          <dgm:chMax val="1"/>
          <dgm:bulletEnabled val="1"/>
        </dgm:presLayoutVars>
      </dgm:prSet>
      <dgm:spPr/>
    </dgm:pt>
  </dgm:ptLst>
  <dgm:cxnLst>
    <dgm:cxn modelId="{F13F570F-00EC-4CB7-BABF-393A5540D201}" type="presOf" srcId="{104067F5-8281-472E-8053-982843C94F29}" destId="{AD2A3794-E818-4892-AF5C-15F6EF4265F1}" srcOrd="1" destOrd="0" presId="urn:microsoft.com/office/officeart/2005/8/layout/target3"/>
    <dgm:cxn modelId="{45E15F2C-868D-414F-85E7-B1A218D35AA0}" type="presOf" srcId="{665E20D4-0941-4B76-B435-FC687C953A84}" destId="{CB1061FB-D9C1-48E3-8B0E-FD526751DB0F}" srcOrd="0" destOrd="0" presId="urn:microsoft.com/office/officeart/2005/8/layout/target3"/>
    <dgm:cxn modelId="{1225D033-F2CA-4778-8B1D-7EA16F5A1263}" type="presOf" srcId="{9309D620-4942-49D7-83FE-A5F9A75E45CB}" destId="{F71204FE-1E70-4632-9DA6-1385DE7B3F58}" srcOrd="0" destOrd="0" presId="urn:microsoft.com/office/officeart/2005/8/layout/target3"/>
    <dgm:cxn modelId="{1F7BE935-51D5-4C60-ADC6-169AEDC148EA}" type="presOf" srcId="{2FE1AA5B-7D4E-434F-B2EA-1933FFD4A908}" destId="{9CAC9383-6492-4363-ABE4-F067E71DF74E}" srcOrd="1" destOrd="0" presId="urn:microsoft.com/office/officeart/2005/8/layout/target3"/>
    <dgm:cxn modelId="{C7DCEB3E-3A6B-418A-8B2B-A88966D9A0A7}" srcId="{E463B0F6-998F-4EB7-82E4-806C641ED1D7}" destId="{2FE1AA5B-7D4E-434F-B2EA-1933FFD4A908}" srcOrd="2" destOrd="0" parTransId="{F599675E-C8AB-4744-858F-AC6121BDD060}" sibTransId="{02994E67-BB1B-4014-A95E-BE244808C790}"/>
    <dgm:cxn modelId="{4ABBA667-3AC4-4522-8F16-D534E577E6B8}" type="presOf" srcId="{665E20D4-0941-4B76-B435-FC687C953A84}" destId="{6030B3DD-C952-4DAA-B104-C74BBB0D0674}" srcOrd="1" destOrd="0" presId="urn:microsoft.com/office/officeart/2005/8/layout/target3"/>
    <dgm:cxn modelId="{5903A26A-4024-4202-A66F-BCFA22F65CAD}" type="presOf" srcId="{2FE1AA5B-7D4E-434F-B2EA-1933FFD4A908}" destId="{76F1F3DE-73CC-42B9-A4FA-E30FFE19F810}" srcOrd="0" destOrd="0" presId="urn:microsoft.com/office/officeart/2005/8/layout/target3"/>
    <dgm:cxn modelId="{C51D5576-C12E-43D9-8CA0-4E43AA2B7D8B}" type="presOf" srcId="{104067F5-8281-472E-8053-982843C94F29}" destId="{2A77FADD-94D6-4FDD-8DA3-83679662EF45}" srcOrd="0" destOrd="0" presId="urn:microsoft.com/office/officeart/2005/8/layout/target3"/>
    <dgm:cxn modelId="{4FB38485-4771-42F7-8746-47DAD8584F25}" type="presOf" srcId="{E463B0F6-998F-4EB7-82E4-806C641ED1D7}" destId="{27CB4E2C-50E4-4B3E-9AD4-A61AE9E5B37F}" srcOrd="0" destOrd="0" presId="urn:microsoft.com/office/officeart/2005/8/layout/target3"/>
    <dgm:cxn modelId="{238DA0B2-D213-4409-8412-63BE0C5A5B6E}" srcId="{E463B0F6-998F-4EB7-82E4-806C641ED1D7}" destId="{665E20D4-0941-4B76-B435-FC687C953A84}" srcOrd="1" destOrd="0" parTransId="{12C1B1F6-5A5B-4070-8045-5801EEDDF084}" sibTransId="{0C8CCFC2-69FC-498D-A80F-33E7C93976A1}"/>
    <dgm:cxn modelId="{6D6FF6CB-9095-4F69-AF3F-27C95EF5870A}" srcId="{E463B0F6-998F-4EB7-82E4-806C641ED1D7}" destId="{9309D620-4942-49D7-83FE-A5F9A75E45CB}" srcOrd="3" destOrd="0" parTransId="{03496F8A-E1B5-407B-A9E5-71AA2664B5B7}" sibTransId="{C6D9AD3B-C7CB-4336-BAA4-77955B2D094E}"/>
    <dgm:cxn modelId="{94BFBEE2-F2E6-47E0-AFAE-E7CA5935A444}" srcId="{E463B0F6-998F-4EB7-82E4-806C641ED1D7}" destId="{104067F5-8281-472E-8053-982843C94F29}" srcOrd="0" destOrd="0" parTransId="{69737A53-216D-417C-B815-4230EF3621DE}" sibTransId="{AA2B87DA-AD64-4B93-9899-1A889CFCE023}"/>
    <dgm:cxn modelId="{A03B08F6-D0FE-4730-B794-2A11CAACBAE2}" type="presOf" srcId="{9309D620-4942-49D7-83FE-A5F9A75E45CB}" destId="{785200E1-AB04-4D72-86F5-A676BAC91677}" srcOrd="1" destOrd="0" presId="urn:microsoft.com/office/officeart/2005/8/layout/target3"/>
    <dgm:cxn modelId="{60E6E624-A160-48A1-BD59-B49480373BEF}" type="presParOf" srcId="{27CB4E2C-50E4-4B3E-9AD4-A61AE9E5B37F}" destId="{31EF3DE5-F3C2-4C56-8CE7-A9AEC1B54091}" srcOrd="0" destOrd="0" presId="urn:microsoft.com/office/officeart/2005/8/layout/target3"/>
    <dgm:cxn modelId="{C91291C2-11EB-4617-8CA7-3688DE42A820}" type="presParOf" srcId="{27CB4E2C-50E4-4B3E-9AD4-A61AE9E5B37F}" destId="{7D684F62-BFF1-4022-A48E-815ED7161DE1}" srcOrd="1" destOrd="0" presId="urn:microsoft.com/office/officeart/2005/8/layout/target3"/>
    <dgm:cxn modelId="{94BCA17E-FF1C-4094-895F-6AE212F6E044}" type="presParOf" srcId="{27CB4E2C-50E4-4B3E-9AD4-A61AE9E5B37F}" destId="{2A77FADD-94D6-4FDD-8DA3-83679662EF45}" srcOrd="2" destOrd="0" presId="urn:microsoft.com/office/officeart/2005/8/layout/target3"/>
    <dgm:cxn modelId="{1E14621A-C615-48EC-B212-E83A83B2BF9B}" type="presParOf" srcId="{27CB4E2C-50E4-4B3E-9AD4-A61AE9E5B37F}" destId="{6A4AADCF-4A3E-4264-9900-3BE5CEBD595B}" srcOrd="3" destOrd="0" presId="urn:microsoft.com/office/officeart/2005/8/layout/target3"/>
    <dgm:cxn modelId="{466A3FBD-15D0-4BF1-9B97-E50266C255BF}" type="presParOf" srcId="{27CB4E2C-50E4-4B3E-9AD4-A61AE9E5B37F}" destId="{F0CE2D5D-CCCF-4916-8C71-2AE6EC1D976F}" srcOrd="4" destOrd="0" presId="urn:microsoft.com/office/officeart/2005/8/layout/target3"/>
    <dgm:cxn modelId="{79858BC7-3BD7-4D14-8FB8-F62725F2563C}" type="presParOf" srcId="{27CB4E2C-50E4-4B3E-9AD4-A61AE9E5B37F}" destId="{CB1061FB-D9C1-48E3-8B0E-FD526751DB0F}" srcOrd="5" destOrd="0" presId="urn:microsoft.com/office/officeart/2005/8/layout/target3"/>
    <dgm:cxn modelId="{69ACB1C8-F764-4432-8CE5-72914615F81D}" type="presParOf" srcId="{27CB4E2C-50E4-4B3E-9AD4-A61AE9E5B37F}" destId="{E06CD740-5C3D-4A21-91CE-CF9D856BABFE}" srcOrd="6" destOrd="0" presId="urn:microsoft.com/office/officeart/2005/8/layout/target3"/>
    <dgm:cxn modelId="{41D6B505-F15F-4D61-83BE-A334CE8E630E}" type="presParOf" srcId="{27CB4E2C-50E4-4B3E-9AD4-A61AE9E5B37F}" destId="{66909957-10DC-4E2B-BF55-33ED5CA94055}" srcOrd="7" destOrd="0" presId="urn:microsoft.com/office/officeart/2005/8/layout/target3"/>
    <dgm:cxn modelId="{77136F69-198E-4195-B33D-B744DB2A0226}" type="presParOf" srcId="{27CB4E2C-50E4-4B3E-9AD4-A61AE9E5B37F}" destId="{76F1F3DE-73CC-42B9-A4FA-E30FFE19F810}" srcOrd="8" destOrd="0" presId="urn:microsoft.com/office/officeart/2005/8/layout/target3"/>
    <dgm:cxn modelId="{0ABE28D8-F238-4287-8DF2-94B65EDB249C}" type="presParOf" srcId="{27CB4E2C-50E4-4B3E-9AD4-A61AE9E5B37F}" destId="{C6405F81-8092-4448-BC98-12B797A0D6A4}" srcOrd="9" destOrd="0" presId="urn:microsoft.com/office/officeart/2005/8/layout/target3"/>
    <dgm:cxn modelId="{7C8042B8-126E-4EF2-9F02-FAB671599AC0}" type="presParOf" srcId="{27CB4E2C-50E4-4B3E-9AD4-A61AE9E5B37F}" destId="{45EA52B5-FE90-43F6-A56A-7DA43DD5E734}" srcOrd="10" destOrd="0" presId="urn:microsoft.com/office/officeart/2005/8/layout/target3"/>
    <dgm:cxn modelId="{541136C1-7798-4391-981F-3617A5485215}" type="presParOf" srcId="{27CB4E2C-50E4-4B3E-9AD4-A61AE9E5B37F}" destId="{F71204FE-1E70-4632-9DA6-1385DE7B3F58}" srcOrd="11" destOrd="0" presId="urn:microsoft.com/office/officeart/2005/8/layout/target3"/>
    <dgm:cxn modelId="{70C79529-5105-420E-877A-3485CD398DE4}" type="presParOf" srcId="{27CB4E2C-50E4-4B3E-9AD4-A61AE9E5B37F}" destId="{AD2A3794-E818-4892-AF5C-15F6EF4265F1}" srcOrd="12" destOrd="0" presId="urn:microsoft.com/office/officeart/2005/8/layout/target3"/>
    <dgm:cxn modelId="{6BC2794E-08B4-4AA9-AB52-2B21DD80CF3E}" type="presParOf" srcId="{27CB4E2C-50E4-4B3E-9AD4-A61AE9E5B37F}" destId="{6030B3DD-C952-4DAA-B104-C74BBB0D0674}" srcOrd="13" destOrd="0" presId="urn:microsoft.com/office/officeart/2005/8/layout/target3"/>
    <dgm:cxn modelId="{05CCBECD-3420-4ECA-A7DC-0C4C26C0469B}" type="presParOf" srcId="{27CB4E2C-50E4-4B3E-9AD4-A61AE9E5B37F}" destId="{9CAC9383-6492-4363-ABE4-F067E71DF74E}" srcOrd="14" destOrd="0" presId="urn:microsoft.com/office/officeart/2005/8/layout/target3"/>
    <dgm:cxn modelId="{B74F51AA-9C56-4E37-9B74-90A832DB7833}" type="presParOf" srcId="{27CB4E2C-50E4-4B3E-9AD4-A61AE9E5B37F}" destId="{785200E1-AB04-4D72-86F5-A676BAC91677}" srcOrd="15" destOrd="0" presId="urn:microsoft.com/office/officeart/2005/8/layout/target3"/>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767E6626-D409-4CB0-A166-6B2DF5F98DE2}" type="doc">
      <dgm:prSet loTypeId="urn:microsoft.com/office/officeart/2005/8/layout/list1" loCatId="list" qsTypeId="urn:microsoft.com/office/officeart/2005/8/quickstyle/simple4" qsCatId="simple" csTypeId="urn:microsoft.com/office/officeart/2005/8/colors/accent0_3" csCatId="mainScheme" phldr="1"/>
      <dgm:spPr/>
      <dgm:t>
        <a:bodyPr/>
        <a:lstStyle/>
        <a:p>
          <a:endParaRPr lang="en-US"/>
        </a:p>
      </dgm:t>
    </dgm:pt>
    <dgm:pt modelId="{0959E410-8D49-4C4B-B39F-E2DC1A0C57F5}">
      <dgm:prSet custT="1"/>
      <dgm:spPr/>
      <dgm:t>
        <a:bodyPr/>
        <a:lstStyle/>
        <a:p>
          <a:r>
            <a:rPr lang="en-GB" sz="2800" dirty="0"/>
            <a:t>Java</a:t>
          </a:r>
          <a:endParaRPr lang="en-US" sz="2800" dirty="0"/>
        </a:p>
      </dgm:t>
    </dgm:pt>
    <dgm:pt modelId="{B7FC90F2-4851-468B-9ABA-08FAFD2C3FB0}" type="parTrans" cxnId="{A7AFBCEA-09DB-4687-9BCC-DE1988948484}">
      <dgm:prSet/>
      <dgm:spPr/>
      <dgm:t>
        <a:bodyPr/>
        <a:lstStyle/>
        <a:p>
          <a:endParaRPr lang="en-US"/>
        </a:p>
      </dgm:t>
    </dgm:pt>
    <dgm:pt modelId="{12EBDCEA-91F8-4E13-AE4E-AFAFB89C4C40}" type="sibTrans" cxnId="{A7AFBCEA-09DB-4687-9BCC-DE1988948484}">
      <dgm:prSet/>
      <dgm:spPr/>
      <dgm:t>
        <a:bodyPr/>
        <a:lstStyle/>
        <a:p>
          <a:endParaRPr lang="en-US"/>
        </a:p>
      </dgm:t>
    </dgm:pt>
    <dgm:pt modelId="{20E700B3-89F4-4716-AB85-7DB70FA91660}">
      <dgm:prSet custT="1"/>
      <dgm:spPr/>
      <dgm:t>
        <a:bodyPr/>
        <a:lstStyle/>
        <a:p>
          <a:r>
            <a:rPr lang="en-GB" sz="2800" i="1" dirty="0" err="1"/>
            <a:t>Intelij</a:t>
          </a:r>
          <a:r>
            <a:rPr lang="en-GB" sz="2800" i="1" dirty="0"/>
            <a:t>  IDEA</a:t>
          </a:r>
          <a:endParaRPr lang="en-US" sz="2800" dirty="0"/>
        </a:p>
      </dgm:t>
    </dgm:pt>
    <dgm:pt modelId="{26DEF5FE-B9DB-4097-9AD0-5B6C16929751}" type="parTrans" cxnId="{1337041C-31E2-4DEF-BEAA-E7D8FFEA6E89}">
      <dgm:prSet/>
      <dgm:spPr/>
      <dgm:t>
        <a:bodyPr/>
        <a:lstStyle/>
        <a:p>
          <a:endParaRPr lang="en-US"/>
        </a:p>
      </dgm:t>
    </dgm:pt>
    <dgm:pt modelId="{6FAAC1C8-9C30-4D54-ACBD-C83C015713B5}" type="sibTrans" cxnId="{1337041C-31E2-4DEF-BEAA-E7D8FFEA6E89}">
      <dgm:prSet/>
      <dgm:spPr/>
      <dgm:t>
        <a:bodyPr/>
        <a:lstStyle/>
        <a:p>
          <a:endParaRPr lang="en-US"/>
        </a:p>
      </dgm:t>
    </dgm:pt>
    <dgm:pt modelId="{6F4A2D5E-9ECE-4E62-B98E-4F2D2C30B664}">
      <dgm:prSet/>
      <dgm:spPr/>
      <dgm:t>
        <a:bodyPr/>
        <a:lstStyle/>
        <a:p>
          <a:r>
            <a:rPr lang="el-GR" dirty="0"/>
            <a:t>Αντικειμενοστραφής Γλώσσα</a:t>
          </a:r>
        </a:p>
      </dgm:t>
    </dgm:pt>
    <dgm:pt modelId="{D6F8C649-0D35-457F-921C-E39605722091}" type="parTrans" cxnId="{AE570DEB-A2C6-430C-AAAF-F831E41BCAB4}">
      <dgm:prSet/>
      <dgm:spPr/>
      <dgm:t>
        <a:bodyPr/>
        <a:lstStyle/>
        <a:p>
          <a:endParaRPr lang="el-GR"/>
        </a:p>
      </dgm:t>
    </dgm:pt>
    <dgm:pt modelId="{16A10389-E0F4-4A59-AE7E-0DDCCFA49774}" type="sibTrans" cxnId="{AE570DEB-A2C6-430C-AAAF-F831E41BCAB4}">
      <dgm:prSet/>
      <dgm:spPr/>
      <dgm:t>
        <a:bodyPr/>
        <a:lstStyle/>
        <a:p>
          <a:endParaRPr lang="el-GR"/>
        </a:p>
      </dgm:t>
    </dgm:pt>
    <dgm:pt modelId="{36DE1812-A924-4527-A614-7F1E2679F674}">
      <dgm:prSet/>
      <dgm:spPr/>
      <dgm:t>
        <a:bodyPr/>
        <a:lstStyle/>
        <a:p>
          <a:r>
            <a:rPr lang="el-GR" dirty="0"/>
            <a:t>Ανεξαρτησία από Πλατφόρμες</a:t>
          </a:r>
        </a:p>
      </dgm:t>
    </dgm:pt>
    <dgm:pt modelId="{3BE887E9-DA15-4CA8-92F7-97E17D4BBA70}" type="parTrans" cxnId="{FDEFF1EB-F9E6-4DA6-AA96-5181229CF951}">
      <dgm:prSet/>
      <dgm:spPr/>
      <dgm:t>
        <a:bodyPr/>
        <a:lstStyle/>
        <a:p>
          <a:endParaRPr lang="el-GR"/>
        </a:p>
      </dgm:t>
    </dgm:pt>
    <dgm:pt modelId="{0177B39C-B0E8-42CC-90C7-2D2F896A0871}" type="sibTrans" cxnId="{FDEFF1EB-F9E6-4DA6-AA96-5181229CF951}">
      <dgm:prSet/>
      <dgm:spPr/>
      <dgm:t>
        <a:bodyPr/>
        <a:lstStyle/>
        <a:p>
          <a:endParaRPr lang="el-GR"/>
        </a:p>
      </dgm:t>
    </dgm:pt>
    <dgm:pt modelId="{2B06339E-A424-4F1C-881A-F74D734AACC3}">
      <dgm:prSet/>
      <dgm:spPr/>
      <dgm:t>
        <a:bodyPr/>
        <a:lstStyle/>
        <a:p>
          <a:r>
            <a:rPr lang="el-GR" dirty="0"/>
            <a:t>Ασφάλεια</a:t>
          </a:r>
        </a:p>
      </dgm:t>
    </dgm:pt>
    <dgm:pt modelId="{FCAC9BB0-8299-4449-941D-53A9E8DCF6C8}" type="parTrans" cxnId="{2B43F2E6-3B98-478D-B340-D8E881642CDB}">
      <dgm:prSet/>
      <dgm:spPr/>
      <dgm:t>
        <a:bodyPr/>
        <a:lstStyle/>
        <a:p>
          <a:endParaRPr lang="el-GR"/>
        </a:p>
      </dgm:t>
    </dgm:pt>
    <dgm:pt modelId="{ECE7E437-F4E1-4F60-9724-B3F6955E759C}" type="sibTrans" cxnId="{2B43F2E6-3B98-478D-B340-D8E881642CDB}">
      <dgm:prSet/>
      <dgm:spPr/>
      <dgm:t>
        <a:bodyPr/>
        <a:lstStyle/>
        <a:p>
          <a:endParaRPr lang="el-GR"/>
        </a:p>
      </dgm:t>
    </dgm:pt>
    <dgm:pt modelId="{74DAA220-9B8B-4B4D-ACE1-948CF7D1981A}">
      <dgm:prSet/>
      <dgm:spPr/>
      <dgm:t>
        <a:bodyPr/>
        <a:lstStyle/>
        <a:p>
          <a:r>
            <a:rPr lang="el-GR" dirty="0"/>
            <a:t>Διαχείριση Μνήμης</a:t>
          </a:r>
        </a:p>
      </dgm:t>
    </dgm:pt>
    <dgm:pt modelId="{72BAE40B-FDED-47E7-BA37-17C1EC1DBA6D}" type="parTrans" cxnId="{10C263BA-D0DC-42DF-9B53-3F6B671B8DBC}">
      <dgm:prSet/>
      <dgm:spPr/>
      <dgm:t>
        <a:bodyPr/>
        <a:lstStyle/>
        <a:p>
          <a:endParaRPr lang="el-GR"/>
        </a:p>
      </dgm:t>
    </dgm:pt>
    <dgm:pt modelId="{52918E6F-5B33-4E65-AE4C-EE03406F414E}" type="sibTrans" cxnId="{10C263BA-D0DC-42DF-9B53-3F6B671B8DBC}">
      <dgm:prSet/>
      <dgm:spPr/>
      <dgm:t>
        <a:bodyPr/>
        <a:lstStyle/>
        <a:p>
          <a:endParaRPr lang="el-GR"/>
        </a:p>
      </dgm:t>
    </dgm:pt>
    <dgm:pt modelId="{BA7AAFAF-BF1F-4875-BF99-858C2F777FC4}">
      <dgm:prSet/>
      <dgm:spPr/>
      <dgm:t>
        <a:bodyPr/>
        <a:lstStyle/>
        <a:p>
          <a:r>
            <a:rPr lang="el-GR" dirty="0"/>
            <a:t>Βιβλιοθήκες</a:t>
          </a:r>
        </a:p>
      </dgm:t>
    </dgm:pt>
    <dgm:pt modelId="{1389E6F1-42B7-4310-804D-054C21C02F5D}" type="parTrans" cxnId="{6A6799A8-1DEC-410F-B9C8-EC6CA5C1CDCB}">
      <dgm:prSet/>
      <dgm:spPr/>
      <dgm:t>
        <a:bodyPr/>
        <a:lstStyle/>
        <a:p>
          <a:endParaRPr lang="el-GR"/>
        </a:p>
      </dgm:t>
    </dgm:pt>
    <dgm:pt modelId="{3EF5D02D-B716-42CC-939B-210C287CF66F}" type="sibTrans" cxnId="{6A6799A8-1DEC-410F-B9C8-EC6CA5C1CDCB}">
      <dgm:prSet/>
      <dgm:spPr/>
      <dgm:t>
        <a:bodyPr/>
        <a:lstStyle/>
        <a:p>
          <a:endParaRPr lang="el-GR"/>
        </a:p>
      </dgm:t>
    </dgm:pt>
    <dgm:pt modelId="{111CC897-BCE7-4D56-81B8-6B54CC253B19}">
      <dgm:prSet/>
      <dgm:spPr/>
      <dgm:t>
        <a:bodyPr/>
        <a:lstStyle/>
        <a:p>
          <a:r>
            <a:rPr lang="el-GR" dirty="0"/>
            <a:t>Περιβάλλον Ανάπτυξης Εφαρμογών </a:t>
          </a:r>
        </a:p>
      </dgm:t>
    </dgm:pt>
    <dgm:pt modelId="{692D56AD-EF7B-4AEC-B5FC-42A468177942}" type="parTrans" cxnId="{0129C6CC-339F-407A-90C6-95B7C046C623}">
      <dgm:prSet/>
      <dgm:spPr/>
      <dgm:t>
        <a:bodyPr/>
        <a:lstStyle/>
        <a:p>
          <a:endParaRPr lang="el-GR"/>
        </a:p>
      </dgm:t>
    </dgm:pt>
    <dgm:pt modelId="{05859A4D-4042-4CC9-92BC-B173D08AF753}" type="sibTrans" cxnId="{0129C6CC-339F-407A-90C6-95B7C046C623}">
      <dgm:prSet/>
      <dgm:spPr/>
      <dgm:t>
        <a:bodyPr/>
        <a:lstStyle/>
        <a:p>
          <a:endParaRPr lang="el-GR"/>
        </a:p>
      </dgm:t>
    </dgm:pt>
    <dgm:pt modelId="{85BA1E33-2D1F-44EE-AAC2-592BD5480FC6}">
      <dgm:prSet/>
      <dgm:spPr/>
      <dgm:t>
        <a:bodyPr/>
        <a:lstStyle/>
        <a:p>
          <a:r>
            <a:rPr lang="el-GR" dirty="0"/>
            <a:t>Ευέλικτος Συντάκτης </a:t>
          </a:r>
        </a:p>
      </dgm:t>
    </dgm:pt>
    <dgm:pt modelId="{7F882127-B866-4C2C-B529-00AFE865B31A}" type="parTrans" cxnId="{F2C57466-1734-45CA-A464-D144529E8DED}">
      <dgm:prSet/>
      <dgm:spPr/>
      <dgm:t>
        <a:bodyPr/>
        <a:lstStyle/>
        <a:p>
          <a:endParaRPr lang="el-GR"/>
        </a:p>
      </dgm:t>
    </dgm:pt>
    <dgm:pt modelId="{DDDB52CA-B841-42DE-853A-BB514D80EF03}" type="sibTrans" cxnId="{F2C57466-1734-45CA-A464-D144529E8DED}">
      <dgm:prSet/>
      <dgm:spPr/>
      <dgm:t>
        <a:bodyPr/>
        <a:lstStyle/>
        <a:p>
          <a:endParaRPr lang="el-GR"/>
        </a:p>
      </dgm:t>
    </dgm:pt>
    <dgm:pt modelId="{BE989CB7-67A8-4E5F-B315-380215ACBF70}">
      <dgm:prSet/>
      <dgm:spPr/>
      <dgm:t>
        <a:bodyPr/>
        <a:lstStyle/>
        <a:p>
          <a:r>
            <a:rPr lang="el-GR" dirty="0"/>
            <a:t>Δυνατότητες Ανάλυσης Κώδικα</a:t>
          </a:r>
        </a:p>
      </dgm:t>
    </dgm:pt>
    <dgm:pt modelId="{2AAE3EE0-EA75-4AB7-AE2F-0920B0CACB79}" type="parTrans" cxnId="{19F3F9AE-B522-4D6F-A7AF-8C426AB62C82}">
      <dgm:prSet/>
      <dgm:spPr/>
      <dgm:t>
        <a:bodyPr/>
        <a:lstStyle/>
        <a:p>
          <a:endParaRPr lang="el-GR"/>
        </a:p>
      </dgm:t>
    </dgm:pt>
    <dgm:pt modelId="{3D0083AD-5774-4363-B90A-D15B49030CB3}" type="sibTrans" cxnId="{19F3F9AE-B522-4D6F-A7AF-8C426AB62C82}">
      <dgm:prSet/>
      <dgm:spPr/>
      <dgm:t>
        <a:bodyPr/>
        <a:lstStyle/>
        <a:p>
          <a:endParaRPr lang="el-GR"/>
        </a:p>
      </dgm:t>
    </dgm:pt>
    <dgm:pt modelId="{DB11A874-AFA2-4070-9D0A-04495B1731B4}">
      <dgm:prSet/>
      <dgm:spPr/>
      <dgm:t>
        <a:bodyPr/>
        <a:lstStyle/>
        <a:p>
          <a:r>
            <a:rPr lang="el-GR" dirty="0"/>
            <a:t>Ενσωματωμένα Εργαλεία Ανάπτυξης</a:t>
          </a:r>
        </a:p>
      </dgm:t>
    </dgm:pt>
    <dgm:pt modelId="{5CD2E0DC-5EC7-4CA7-BE09-02DA9508C901}" type="parTrans" cxnId="{D6369C34-75BC-4F7C-995B-F955B26622D4}">
      <dgm:prSet/>
      <dgm:spPr/>
      <dgm:t>
        <a:bodyPr/>
        <a:lstStyle/>
        <a:p>
          <a:endParaRPr lang="el-GR"/>
        </a:p>
      </dgm:t>
    </dgm:pt>
    <dgm:pt modelId="{F5948415-EAB9-4576-9C22-D4BE3D89E97A}" type="sibTrans" cxnId="{D6369C34-75BC-4F7C-995B-F955B26622D4}">
      <dgm:prSet/>
      <dgm:spPr/>
      <dgm:t>
        <a:bodyPr/>
        <a:lstStyle/>
        <a:p>
          <a:endParaRPr lang="el-GR"/>
        </a:p>
      </dgm:t>
    </dgm:pt>
    <dgm:pt modelId="{E643D2B1-E190-44F8-B779-F95A551B4B46}">
      <dgm:prSet/>
      <dgm:spPr/>
      <dgm:t>
        <a:bodyPr/>
        <a:lstStyle/>
        <a:p>
          <a:r>
            <a:rPr lang="el-GR" dirty="0"/>
            <a:t>Υποστήριξη για Πλαίσια Εργασίας </a:t>
          </a:r>
        </a:p>
      </dgm:t>
    </dgm:pt>
    <dgm:pt modelId="{8440036A-56A1-4E68-90EB-9D8AF6E2130F}" type="parTrans" cxnId="{7E3E9CBE-16B7-4359-8439-C1CF7892CA02}">
      <dgm:prSet/>
      <dgm:spPr/>
      <dgm:t>
        <a:bodyPr/>
        <a:lstStyle/>
        <a:p>
          <a:endParaRPr lang="el-GR"/>
        </a:p>
      </dgm:t>
    </dgm:pt>
    <dgm:pt modelId="{C7F38F7D-B1F3-4411-9FDB-808FB94F68F3}" type="sibTrans" cxnId="{7E3E9CBE-16B7-4359-8439-C1CF7892CA02}">
      <dgm:prSet/>
      <dgm:spPr/>
      <dgm:t>
        <a:bodyPr/>
        <a:lstStyle/>
        <a:p>
          <a:endParaRPr lang="el-GR"/>
        </a:p>
      </dgm:t>
    </dgm:pt>
    <dgm:pt modelId="{93276142-0E32-47AC-BFC9-BD27F798F2B9}">
      <dgm:prSet/>
      <dgm:spPr/>
      <dgm:t>
        <a:bodyPr/>
        <a:lstStyle/>
        <a:p>
          <a:r>
            <a:rPr lang="el-GR" dirty="0"/>
            <a:t>Επεκτασιμότητα</a:t>
          </a:r>
        </a:p>
      </dgm:t>
    </dgm:pt>
    <dgm:pt modelId="{46D9C02A-BCE1-4D50-88F6-5CD7CD3E4118}" type="parTrans" cxnId="{15F6FDB8-A0B9-4D47-8FFD-020D1581C494}">
      <dgm:prSet/>
      <dgm:spPr/>
      <dgm:t>
        <a:bodyPr/>
        <a:lstStyle/>
        <a:p>
          <a:endParaRPr lang="el-GR"/>
        </a:p>
      </dgm:t>
    </dgm:pt>
    <dgm:pt modelId="{C458BE15-3782-4B91-8DAD-29EF9802B172}" type="sibTrans" cxnId="{15F6FDB8-A0B9-4D47-8FFD-020D1581C494}">
      <dgm:prSet/>
      <dgm:spPr/>
      <dgm:t>
        <a:bodyPr/>
        <a:lstStyle/>
        <a:p>
          <a:endParaRPr lang="el-GR"/>
        </a:p>
      </dgm:t>
    </dgm:pt>
    <dgm:pt modelId="{9A6E3928-AC9D-4DE4-9695-D5E10B0F1DB3}" type="pres">
      <dgm:prSet presAssocID="{767E6626-D409-4CB0-A166-6B2DF5F98DE2}" presName="linear" presStyleCnt="0">
        <dgm:presLayoutVars>
          <dgm:dir/>
          <dgm:animLvl val="lvl"/>
          <dgm:resizeHandles val="exact"/>
        </dgm:presLayoutVars>
      </dgm:prSet>
      <dgm:spPr/>
    </dgm:pt>
    <dgm:pt modelId="{7D737826-7EF7-4DB8-B455-2CB422887332}" type="pres">
      <dgm:prSet presAssocID="{0959E410-8D49-4C4B-B39F-E2DC1A0C57F5}" presName="parentLin" presStyleCnt="0"/>
      <dgm:spPr/>
    </dgm:pt>
    <dgm:pt modelId="{BF4AF6CE-54D6-4DD4-9633-CD90ABDE3D85}" type="pres">
      <dgm:prSet presAssocID="{0959E410-8D49-4C4B-B39F-E2DC1A0C57F5}" presName="parentLeftMargin" presStyleLbl="node1" presStyleIdx="0" presStyleCnt="2"/>
      <dgm:spPr/>
    </dgm:pt>
    <dgm:pt modelId="{E62A498E-9754-47DA-8B5F-76C28ADD4369}" type="pres">
      <dgm:prSet presAssocID="{0959E410-8D49-4C4B-B39F-E2DC1A0C57F5}" presName="parentText" presStyleLbl="node1" presStyleIdx="0" presStyleCnt="2" custLinFactNeighborX="1650" custLinFactNeighborY="-7018">
        <dgm:presLayoutVars>
          <dgm:chMax val="0"/>
          <dgm:bulletEnabled val="1"/>
        </dgm:presLayoutVars>
      </dgm:prSet>
      <dgm:spPr/>
    </dgm:pt>
    <dgm:pt modelId="{4EAA4B89-CB9B-49A9-9FA3-5558C3B420D3}" type="pres">
      <dgm:prSet presAssocID="{0959E410-8D49-4C4B-B39F-E2DC1A0C57F5}" presName="negativeSpace" presStyleCnt="0"/>
      <dgm:spPr/>
    </dgm:pt>
    <dgm:pt modelId="{5BF66BEE-FA4D-45F5-8E5A-02953C06906A}" type="pres">
      <dgm:prSet presAssocID="{0959E410-8D49-4C4B-B39F-E2DC1A0C57F5}" presName="childText" presStyleLbl="conFgAcc1" presStyleIdx="0" presStyleCnt="2">
        <dgm:presLayoutVars>
          <dgm:bulletEnabled val="1"/>
        </dgm:presLayoutVars>
      </dgm:prSet>
      <dgm:spPr/>
    </dgm:pt>
    <dgm:pt modelId="{6C77C4CC-F636-465F-A9D1-4F0926C61091}" type="pres">
      <dgm:prSet presAssocID="{12EBDCEA-91F8-4E13-AE4E-AFAFB89C4C40}" presName="spaceBetweenRectangles" presStyleCnt="0"/>
      <dgm:spPr/>
    </dgm:pt>
    <dgm:pt modelId="{6B31A4FC-44CC-44A4-A805-D421F740EC96}" type="pres">
      <dgm:prSet presAssocID="{20E700B3-89F4-4716-AB85-7DB70FA91660}" presName="parentLin" presStyleCnt="0"/>
      <dgm:spPr/>
    </dgm:pt>
    <dgm:pt modelId="{D89DDD5F-B601-4829-8197-3FF660C38D1F}" type="pres">
      <dgm:prSet presAssocID="{20E700B3-89F4-4716-AB85-7DB70FA91660}" presName="parentLeftMargin" presStyleLbl="node1" presStyleIdx="0" presStyleCnt="2"/>
      <dgm:spPr/>
    </dgm:pt>
    <dgm:pt modelId="{9890BAD3-9DC8-4C07-8E34-C30B952C5638}" type="pres">
      <dgm:prSet presAssocID="{20E700B3-89F4-4716-AB85-7DB70FA91660}" presName="parentText" presStyleLbl="node1" presStyleIdx="1" presStyleCnt="2">
        <dgm:presLayoutVars>
          <dgm:chMax val="0"/>
          <dgm:bulletEnabled val="1"/>
        </dgm:presLayoutVars>
      </dgm:prSet>
      <dgm:spPr/>
    </dgm:pt>
    <dgm:pt modelId="{FA094571-AEC6-42BA-AE8B-2EB4421E36F4}" type="pres">
      <dgm:prSet presAssocID="{20E700B3-89F4-4716-AB85-7DB70FA91660}" presName="negativeSpace" presStyleCnt="0"/>
      <dgm:spPr/>
    </dgm:pt>
    <dgm:pt modelId="{1C5F11B0-8F03-4BAC-99B4-5ABAF7064FAA}" type="pres">
      <dgm:prSet presAssocID="{20E700B3-89F4-4716-AB85-7DB70FA91660}" presName="childText" presStyleLbl="conFgAcc1" presStyleIdx="1" presStyleCnt="2">
        <dgm:presLayoutVars>
          <dgm:bulletEnabled val="1"/>
        </dgm:presLayoutVars>
      </dgm:prSet>
      <dgm:spPr/>
    </dgm:pt>
  </dgm:ptLst>
  <dgm:cxnLst>
    <dgm:cxn modelId="{8689D112-EC0F-4FE7-B7B1-64A85FAA2430}" type="presOf" srcId="{DB11A874-AFA2-4070-9D0A-04495B1731B4}" destId="{1C5F11B0-8F03-4BAC-99B4-5ABAF7064FAA}" srcOrd="0" destOrd="3" presId="urn:microsoft.com/office/officeart/2005/8/layout/list1"/>
    <dgm:cxn modelId="{13386714-DFD1-4134-94FE-ABED2E492C43}" type="presOf" srcId="{2B06339E-A424-4F1C-881A-F74D734AACC3}" destId="{5BF66BEE-FA4D-45F5-8E5A-02953C06906A}" srcOrd="0" destOrd="2" presId="urn:microsoft.com/office/officeart/2005/8/layout/list1"/>
    <dgm:cxn modelId="{1337041C-31E2-4DEF-BEAA-E7D8FFEA6E89}" srcId="{767E6626-D409-4CB0-A166-6B2DF5F98DE2}" destId="{20E700B3-89F4-4716-AB85-7DB70FA91660}" srcOrd="1" destOrd="0" parTransId="{26DEF5FE-B9DB-4097-9AD0-5B6C16929751}" sibTransId="{6FAAC1C8-9C30-4D54-ACBD-C83C015713B5}"/>
    <dgm:cxn modelId="{8A92F025-8D3C-4BEC-874F-DD78933CA66A}" type="presOf" srcId="{85BA1E33-2D1F-44EE-AAC2-592BD5480FC6}" destId="{1C5F11B0-8F03-4BAC-99B4-5ABAF7064FAA}" srcOrd="0" destOrd="1" presId="urn:microsoft.com/office/officeart/2005/8/layout/list1"/>
    <dgm:cxn modelId="{D6369C34-75BC-4F7C-995B-F955B26622D4}" srcId="{20E700B3-89F4-4716-AB85-7DB70FA91660}" destId="{DB11A874-AFA2-4070-9D0A-04495B1731B4}" srcOrd="3" destOrd="0" parTransId="{5CD2E0DC-5EC7-4CA7-BE09-02DA9508C901}" sibTransId="{F5948415-EAB9-4576-9C22-D4BE3D89E97A}"/>
    <dgm:cxn modelId="{9A5D1239-5921-4D52-88FA-2BFC2B989CD6}" type="presOf" srcId="{BA7AAFAF-BF1F-4875-BF99-858C2F777FC4}" destId="{5BF66BEE-FA4D-45F5-8E5A-02953C06906A}" srcOrd="0" destOrd="4" presId="urn:microsoft.com/office/officeart/2005/8/layout/list1"/>
    <dgm:cxn modelId="{ADC3DE3F-388C-4966-9DB2-B6524D42261A}" type="presOf" srcId="{20E700B3-89F4-4716-AB85-7DB70FA91660}" destId="{D89DDD5F-B601-4829-8197-3FF660C38D1F}" srcOrd="0" destOrd="0" presId="urn:microsoft.com/office/officeart/2005/8/layout/list1"/>
    <dgm:cxn modelId="{80D45842-0225-46B0-BD4D-17D5D28A734B}" type="presOf" srcId="{6F4A2D5E-9ECE-4E62-B98E-4F2D2C30B664}" destId="{5BF66BEE-FA4D-45F5-8E5A-02953C06906A}" srcOrd="0" destOrd="0" presId="urn:microsoft.com/office/officeart/2005/8/layout/list1"/>
    <dgm:cxn modelId="{DA25E543-45E4-4D15-A550-B02004C5090D}" type="presOf" srcId="{20E700B3-89F4-4716-AB85-7DB70FA91660}" destId="{9890BAD3-9DC8-4C07-8E34-C30B952C5638}" srcOrd="1" destOrd="0" presId="urn:microsoft.com/office/officeart/2005/8/layout/list1"/>
    <dgm:cxn modelId="{60D93745-3D38-4661-900D-F462B4CB828A}" type="presOf" srcId="{0959E410-8D49-4C4B-B39F-E2DC1A0C57F5}" destId="{E62A498E-9754-47DA-8B5F-76C28ADD4369}" srcOrd="1" destOrd="0" presId="urn:microsoft.com/office/officeart/2005/8/layout/list1"/>
    <dgm:cxn modelId="{F2C57466-1734-45CA-A464-D144529E8DED}" srcId="{20E700B3-89F4-4716-AB85-7DB70FA91660}" destId="{85BA1E33-2D1F-44EE-AAC2-592BD5480FC6}" srcOrd="1" destOrd="0" parTransId="{7F882127-B866-4C2C-B529-00AFE865B31A}" sibTransId="{DDDB52CA-B841-42DE-853A-BB514D80EF03}"/>
    <dgm:cxn modelId="{2483C666-1D4D-477C-A4BD-F4E6E910C6E9}" type="presOf" srcId="{74DAA220-9B8B-4B4D-ACE1-948CF7D1981A}" destId="{5BF66BEE-FA4D-45F5-8E5A-02953C06906A}" srcOrd="0" destOrd="3" presId="urn:microsoft.com/office/officeart/2005/8/layout/list1"/>
    <dgm:cxn modelId="{A5934C56-EAC6-4085-B2FB-A9FF2EC72FE9}" type="presOf" srcId="{BE989CB7-67A8-4E5F-B315-380215ACBF70}" destId="{1C5F11B0-8F03-4BAC-99B4-5ABAF7064FAA}" srcOrd="0" destOrd="2" presId="urn:microsoft.com/office/officeart/2005/8/layout/list1"/>
    <dgm:cxn modelId="{A2A48A77-2F24-46D3-BF5D-28235672CC57}" type="presOf" srcId="{0959E410-8D49-4C4B-B39F-E2DC1A0C57F5}" destId="{BF4AF6CE-54D6-4DD4-9633-CD90ABDE3D85}" srcOrd="0" destOrd="0" presId="urn:microsoft.com/office/officeart/2005/8/layout/list1"/>
    <dgm:cxn modelId="{8123EA79-FFB9-43C1-9AF1-BCA44FA82D1E}" type="presOf" srcId="{111CC897-BCE7-4D56-81B8-6B54CC253B19}" destId="{1C5F11B0-8F03-4BAC-99B4-5ABAF7064FAA}" srcOrd="0" destOrd="0" presId="urn:microsoft.com/office/officeart/2005/8/layout/list1"/>
    <dgm:cxn modelId="{C5B62D7F-A4F1-447E-BA63-E603B27E40E7}" type="presOf" srcId="{767E6626-D409-4CB0-A166-6B2DF5F98DE2}" destId="{9A6E3928-AC9D-4DE4-9695-D5E10B0F1DB3}" srcOrd="0" destOrd="0" presId="urn:microsoft.com/office/officeart/2005/8/layout/list1"/>
    <dgm:cxn modelId="{37845F94-D66A-43E9-8F6A-C04D27976F2B}" type="presOf" srcId="{36DE1812-A924-4527-A614-7F1E2679F674}" destId="{5BF66BEE-FA4D-45F5-8E5A-02953C06906A}" srcOrd="0" destOrd="1" presId="urn:microsoft.com/office/officeart/2005/8/layout/list1"/>
    <dgm:cxn modelId="{6A6799A8-1DEC-410F-B9C8-EC6CA5C1CDCB}" srcId="{0959E410-8D49-4C4B-B39F-E2DC1A0C57F5}" destId="{BA7AAFAF-BF1F-4875-BF99-858C2F777FC4}" srcOrd="4" destOrd="0" parTransId="{1389E6F1-42B7-4310-804D-054C21C02F5D}" sibTransId="{3EF5D02D-B716-42CC-939B-210C287CF66F}"/>
    <dgm:cxn modelId="{19F3F9AE-B522-4D6F-A7AF-8C426AB62C82}" srcId="{20E700B3-89F4-4716-AB85-7DB70FA91660}" destId="{BE989CB7-67A8-4E5F-B315-380215ACBF70}" srcOrd="2" destOrd="0" parTransId="{2AAE3EE0-EA75-4AB7-AE2F-0920B0CACB79}" sibTransId="{3D0083AD-5774-4363-B90A-D15B49030CB3}"/>
    <dgm:cxn modelId="{15F6FDB8-A0B9-4D47-8FFD-020D1581C494}" srcId="{20E700B3-89F4-4716-AB85-7DB70FA91660}" destId="{93276142-0E32-47AC-BFC9-BD27F798F2B9}" srcOrd="5" destOrd="0" parTransId="{46D9C02A-BCE1-4D50-88F6-5CD7CD3E4118}" sibTransId="{C458BE15-3782-4B91-8DAD-29EF9802B172}"/>
    <dgm:cxn modelId="{838C9AB9-C313-4821-A467-84E3CD9C1ABB}" type="presOf" srcId="{93276142-0E32-47AC-BFC9-BD27F798F2B9}" destId="{1C5F11B0-8F03-4BAC-99B4-5ABAF7064FAA}" srcOrd="0" destOrd="5" presId="urn:microsoft.com/office/officeart/2005/8/layout/list1"/>
    <dgm:cxn modelId="{10C263BA-D0DC-42DF-9B53-3F6B671B8DBC}" srcId="{0959E410-8D49-4C4B-B39F-E2DC1A0C57F5}" destId="{74DAA220-9B8B-4B4D-ACE1-948CF7D1981A}" srcOrd="3" destOrd="0" parTransId="{72BAE40B-FDED-47E7-BA37-17C1EC1DBA6D}" sibTransId="{52918E6F-5B33-4E65-AE4C-EE03406F414E}"/>
    <dgm:cxn modelId="{7E3E9CBE-16B7-4359-8439-C1CF7892CA02}" srcId="{20E700B3-89F4-4716-AB85-7DB70FA91660}" destId="{E643D2B1-E190-44F8-B779-F95A551B4B46}" srcOrd="4" destOrd="0" parTransId="{8440036A-56A1-4E68-90EB-9D8AF6E2130F}" sibTransId="{C7F38F7D-B1F3-4411-9FDB-808FB94F68F3}"/>
    <dgm:cxn modelId="{0129C6CC-339F-407A-90C6-95B7C046C623}" srcId="{20E700B3-89F4-4716-AB85-7DB70FA91660}" destId="{111CC897-BCE7-4D56-81B8-6B54CC253B19}" srcOrd="0" destOrd="0" parTransId="{692D56AD-EF7B-4AEC-B5FC-42A468177942}" sibTransId="{05859A4D-4042-4CC9-92BC-B173D08AF753}"/>
    <dgm:cxn modelId="{216969D4-BAE8-4DA3-BCD6-701658A67E1D}" type="presOf" srcId="{E643D2B1-E190-44F8-B779-F95A551B4B46}" destId="{1C5F11B0-8F03-4BAC-99B4-5ABAF7064FAA}" srcOrd="0" destOrd="4" presId="urn:microsoft.com/office/officeart/2005/8/layout/list1"/>
    <dgm:cxn modelId="{2B43F2E6-3B98-478D-B340-D8E881642CDB}" srcId="{0959E410-8D49-4C4B-B39F-E2DC1A0C57F5}" destId="{2B06339E-A424-4F1C-881A-F74D734AACC3}" srcOrd="2" destOrd="0" parTransId="{FCAC9BB0-8299-4449-941D-53A9E8DCF6C8}" sibTransId="{ECE7E437-F4E1-4F60-9724-B3F6955E759C}"/>
    <dgm:cxn modelId="{A7AFBCEA-09DB-4687-9BCC-DE1988948484}" srcId="{767E6626-D409-4CB0-A166-6B2DF5F98DE2}" destId="{0959E410-8D49-4C4B-B39F-E2DC1A0C57F5}" srcOrd="0" destOrd="0" parTransId="{B7FC90F2-4851-468B-9ABA-08FAFD2C3FB0}" sibTransId="{12EBDCEA-91F8-4E13-AE4E-AFAFB89C4C40}"/>
    <dgm:cxn modelId="{AE570DEB-A2C6-430C-AAAF-F831E41BCAB4}" srcId="{0959E410-8D49-4C4B-B39F-E2DC1A0C57F5}" destId="{6F4A2D5E-9ECE-4E62-B98E-4F2D2C30B664}" srcOrd="0" destOrd="0" parTransId="{D6F8C649-0D35-457F-921C-E39605722091}" sibTransId="{16A10389-E0F4-4A59-AE7E-0DDCCFA49774}"/>
    <dgm:cxn modelId="{FDEFF1EB-F9E6-4DA6-AA96-5181229CF951}" srcId="{0959E410-8D49-4C4B-B39F-E2DC1A0C57F5}" destId="{36DE1812-A924-4527-A614-7F1E2679F674}" srcOrd="1" destOrd="0" parTransId="{3BE887E9-DA15-4CA8-92F7-97E17D4BBA70}" sibTransId="{0177B39C-B0E8-42CC-90C7-2D2F896A0871}"/>
    <dgm:cxn modelId="{9E92269D-CA34-4A28-86CF-DB3F4CDF2460}" type="presParOf" srcId="{9A6E3928-AC9D-4DE4-9695-D5E10B0F1DB3}" destId="{7D737826-7EF7-4DB8-B455-2CB422887332}" srcOrd="0" destOrd="0" presId="urn:microsoft.com/office/officeart/2005/8/layout/list1"/>
    <dgm:cxn modelId="{381CCD71-41D9-47D9-B8B0-F0769ACB456F}" type="presParOf" srcId="{7D737826-7EF7-4DB8-B455-2CB422887332}" destId="{BF4AF6CE-54D6-4DD4-9633-CD90ABDE3D85}" srcOrd="0" destOrd="0" presId="urn:microsoft.com/office/officeart/2005/8/layout/list1"/>
    <dgm:cxn modelId="{BE43134C-5D3E-4490-B8E4-7D465EF07809}" type="presParOf" srcId="{7D737826-7EF7-4DB8-B455-2CB422887332}" destId="{E62A498E-9754-47DA-8B5F-76C28ADD4369}" srcOrd="1" destOrd="0" presId="urn:microsoft.com/office/officeart/2005/8/layout/list1"/>
    <dgm:cxn modelId="{E22D4DDA-AFF5-4839-A32E-8B200B3E77EF}" type="presParOf" srcId="{9A6E3928-AC9D-4DE4-9695-D5E10B0F1DB3}" destId="{4EAA4B89-CB9B-49A9-9FA3-5558C3B420D3}" srcOrd="1" destOrd="0" presId="urn:microsoft.com/office/officeart/2005/8/layout/list1"/>
    <dgm:cxn modelId="{76A6B0E9-B1DE-4382-88D5-4CA92F8044F3}" type="presParOf" srcId="{9A6E3928-AC9D-4DE4-9695-D5E10B0F1DB3}" destId="{5BF66BEE-FA4D-45F5-8E5A-02953C06906A}" srcOrd="2" destOrd="0" presId="urn:microsoft.com/office/officeart/2005/8/layout/list1"/>
    <dgm:cxn modelId="{04F55ADA-4FBA-4F4F-BDA7-94DFE9A1506B}" type="presParOf" srcId="{9A6E3928-AC9D-4DE4-9695-D5E10B0F1DB3}" destId="{6C77C4CC-F636-465F-A9D1-4F0926C61091}" srcOrd="3" destOrd="0" presId="urn:microsoft.com/office/officeart/2005/8/layout/list1"/>
    <dgm:cxn modelId="{FE7FFDF4-1426-4A13-824F-B446B0ED8C30}" type="presParOf" srcId="{9A6E3928-AC9D-4DE4-9695-D5E10B0F1DB3}" destId="{6B31A4FC-44CC-44A4-A805-D421F740EC96}" srcOrd="4" destOrd="0" presId="urn:microsoft.com/office/officeart/2005/8/layout/list1"/>
    <dgm:cxn modelId="{84A09A39-429C-4B31-B2D3-438E2C3793B8}" type="presParOf" srcId="{6B31A4FC-44CC-44A4-A805-D421F740EC96}" destId="{D89DDD5F-B601-4829-8197-3FF660C38D1F}" srcOrd="0" destOrd="0" presId="urn:microsoft.com/office/officeart/2005/8/layout/list1"/>
    <dgm:cxn modelId="{C380211E-7469-4472-8F24-EC652218B987}" type="presParOf" srcId="{6B31A4FC-44CC-44A4-A805-D421F740EC96}" destId="{9890BAD3-9DC8-4C07-8E34-C30B952C5638}" srcOrd="1" destOrd="0" presId="urn:microsoft.com/office/officeart/2005/8/layout/list1"/>
    <dgm:cxn modelId="{6E3F1D59-B1C9-43A4-89C8-320A4C53F51B}" type="presParOf" srcId="{9A6E3928-AC9D-4DE4-9695-D5E10B0F1DB3}" destId="{FA094571-AEC6-42BA-AE8B-2EB4421E36F4}" srcOrd="5" destOrd="0" presId="urn:microsoft.com/office/officeart/2005/8/layout/list1"/>
    <dgm:cxn modelId="{37908628-48C8-44F6-9ED4-CEF5140B9679}" type="presParOf" srcId="{9A6E3928-AC9D-4DE4-9695-D5E10B0F1DB3}" destId="{1C5F11B0-8F03-4BAC-99B4-5ABAF7064FAA}" srcOrd="6"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767E6626-D409-4CB0-A166-6B2DF5F98DE2}" type="doc">
      <dgm:prSet loTypeId="urn:microsoft.com/office/officeart/2005/8/layout/list1" loCatId="list" qsTypeId="urn:microsoft.com/office/officeart/2005/8/quickstyle/simple4" qsCatId="simple" csTypeId="urn:microsoft.com/office/officeart/2005/8/colors/accent0_3" csCatId="mainScheme" phldr="1"/>
      <dgm:spPr/>
      <dgm:t>
        <a:bodyPr/>
        <a:lstStyle/>
        <a:p>
          <a:endParaRPr lang="en-US"/>
        </a:p>
      </dgm:t>
    </dgm:pt>
    <dgm:pt modelId="{0959E410-8D49-4C4B-B39F-E2DC1A0C57F5}">
      <dgm:prSet custT="1"/>
      <dgm:spPr/>
      <dgm:t>
        <a:bodyPr/>
        <a:lstStyle/>
        <a:p>
          <a:r>
            <a:rPr lang="en-US" sz="2800" dirty="0"/>
            <a:t>Thymeleaf</a:t>
          </a:r>
        </a:p>
      </dgm:t>
    </dgm:pt>
    <dgm:pt modelId="{B7FC90F2-4851-468B-9ABA-08FAFD2C3FB0}" type="parTrans" cxnId="{A7AFBCEA-09DB-4687-9BCC-DE1988948484}">
      <dgm:prSet/>
      <dgm:spPr/>
      <dgm:t>
        <a:bodyPr/>
        <a:lstStyle/>
        <a:p>
          <a:endParaRPr lang="en-US"/>
        </a:p>
      </dgm:t>
    </dgm:pt>
    <dgm:pt modelId="{12EBDCEA-91F8-4E13-AE4E-AFAFB89C4C40}" type="sibTrans" cxnId="{A7AFBCEA-09DB-4687-9BCC-DE1988948484}">
      <dgm:prSet/>
      <dgm:spPr/>
      <dgm:t>
        <a:bodyPr/>
        <a:lstStyle/>
        <a:p>
          <a:endParaRPr lang="en-US"/>
        </a:p>
      </dgm:t>
    </dgm:pt>
    <dgm:pt modelId="{20E700B3-89F4-4716-AB85-7DB70FA91660}">
      <dgm:prSet custT="1"/>
      <dgm:spPr/>
      <dgm:t>
        <a:bodyPr/>
        <a:lstStyle/>
        <a:p>
          <a:r>
            <a:rPr lang="en-US" sz="2800" dirty="0"/>
            <a:t>MySQL</a:t>
          </a:r>
        </a:p>
      </dgm:t>
    </dgm:pt>
    <dgm:pt modelId="{26DEF5FE-B9DB-4097-9AD0-5B6C16929751}" type="parTrans" cxnId="{1337041C-31E2-4DEF-BEAA-E7D8FFEA6E89}">
      <dgm:prSet/>
      <dgm:spPr/>
      <dgm:t>
        <a:bodyPr/>
        <a:lstStyle/>
        <a:p>
          <a:endParaRPr lang="en-US"/>
        </a:p>
      </dgm:t>
    </dgm:pt>
    <dgm:pt modelId="{6FAAC1C8-9C30-4D54-ACBD-C83C015713B5}" type="sibTrans" cxnId="{1337041C-31E2-4DEF-BEAA-E7D8FFEA6E89}">
      <dgm:prSet/>
      <dgm:spPr/>
      <dgm:t>
        <a:bodyPr/>
        <a:lstStyle/>
        <a:p>
          <a:endParaRPr lang="en-US"/>
        </a:p>
      </dgm:t>
    </dgm:pt>
    <dgm:pt modelId="{135A981C-761D-41E3-8FEA-FEFCED696366}">
      <dgm:prSet custT="1"/>
      <dgm:spPr/>
      <dgm:t>
        <a:bodyPr/>
        <a:lstStyle/>
        <a:p>
          <a:r>
            <a:rPr lang="el-GR" sz="1700" dirty="0"/>
            <a:t>Μηχανή Προτύπων </a:t>
          </a:r>
        </a:p>
      </dgm:t>
    </dgm:pt>
    <dgm:pt modelId="{530536F8-8513-42F8-9AC2-FA06709E94CB}" type="parTrans" cxnId="{D7604F2E-92C8-4000-BDE2-9960CF039A07}">
      <dgm:prSet/>
      <dgm:spPr/>
      <dgm:t>
        <a:bodyPr/>
        <a:lstStyle/>
        <a:p>
          <a:endParaRPr lang="el-GR"/>
        </a:p>
      </dgm:t>
    </dgm:pt>
    <dgm:pt modelId="{4FF1EDE0-19F7-47FE-A2D8-072CEB2B13CD}" type="sibTrans" cxnId="{D7604F2E-92C8-4000-BDE2-9960CF039A07}">
      <dgm:prSet/>
      <dgm:spPr/>
      <dgm:t>
        <a:bodyPr/>
        <a:lstStyle/>
        <a:p>
          <a:endParaRPr lang="el-GR"/>
        </a:p>
      </dgm:t>
    </dgm:pt>
    <dgm:pt modelId="{867C7CBF-5BCA-4F82-8BD5-A8FA5460C440}">
      <dgm:prSet custT="1"/>
      <dgm:spPr/>
      <dgm:t>
        <a:bodyPr/>
        <a:lstStyle/>
        <a:p>
          <a:r>
            <a:rPr lang="el-GR" sz="1700" dirty="0"/>
            <a:t>Υποστήριξη για Δυναμικά Περιεχόμενα</a:t>
          </a:r>
        </a:p>
      </dgm:t>
    </dgm:pt>
    <dgm:pt modelId="{81DCE716-FD57-457D-8C44-1063A44334FA}" type="parTrans" cxnId="{BCF2143B-295D-4133-921A-637F89DA9E1E}">
      <dgm:prSet/>
      <dgm:spPr/>
      <dgm:t>
        <a:bodyPr/>
        <a:lstStyle/>
        <a:p>
          <a:endParaRPr lang="el-GR"/>
        </a:p>
      </dgm:t>
    </dgm:pt>
    <dgm:pt modelId="{E4C0A93C-F6D4-4ED9-B15D-22F0324FDDD8}" type="sibTrans" cxnId="{BCF2143B-295D-4133-921A-637F89DA9E1E}">
      <dgm:prSet/>
      <dgm:spPr/>
      <dgm:t>
        <a:bodyPr/>
        <a:lstStyle/>
        <a:p>
          <a:endParaRPr lang="el-GR"/>
        </a:p>
      </dgm:t>
    </dgm:pt>
    <dgm:pt modelId="{ADEF58D7-728E-4611-9C3F-71931ABE9D7E}">
      <dgm:prSet custT="1"/>
      <dgm:spPr/>
      <dgm:t>
        <a:bodyPr/>
        <a:lstStyle/>
        <a:p>
          <a:r>
            <a:rPr lang="el-GR" sz="1700" dirty="0"/>
            <a:t>Σύνταξη Παρόμοια με </a:t>
          </a:r>
          <a:r>
            <a:rPr lang="en-GB" sz="1700" dirty="0"/>
            <a:t>HTML5</a:t>
          </a:r>
          <a:endParaRPr lang="el-GR" sz="1700" dirty="0"/>
        </a:p>
      </dgm:t>
    </dgm:pt>
    <dgm:pt modelId="{87DA883D-2CBF-4258-BD18-2510D47C9856}" type="parTrans" cxnId="{4D29E577-1EEC-4920-A871-DF4D90689CA9}">
      <dgm:prSet/>
      <dgm:spPr/>
      <dgm:t>
        <a:bodyPr/>
        <a:lstStyle/>
        <a:p>
          <a:endParaRPr lang="el-GR"/>
        </a:p>
      </dgm:t>
    </dgm:pt>
    <dgm:pt modelId="{0405CCE8-E973-4FAA-8AF5-2C698F7715E6}" type="sibTrans" cxnId="{4D29E577-1EEC-4920-A871-DF4D90689CA9}">
      <dgm:prSet/>
      <dgm:spPr/>
      <dgm:t>
        <a:bodyPr/>
        <a:lstStyle/>
        <a:p>
          <a:endParaRPr lang="el-GR"/>
        </a:p>
      </dgm:t>
    </dgm:pt>
    <dgm:pt modelId="{F6B87A73-8414-4ADE-ABD3-7786CE7C25F2}">
      <dgm:prSet custT="1"/>
      <dgm:spPr/>
      <dgm:t>
        <a:bodyPr/>
        <a:lstStyle/>
        <a:p>
          <a:r>
            <a:rPr lang="el-GR" sz="1700" dirty="0"/>
            <a:t>Υποστήριξη για </a:t>
          </a:r>
          <a:r>
            <a:rPr lang="en-GB" sz="1700" dirty="0"/>
            <a:t>JavaScript </a:t>
          </a:r>
          <a:r>
            <a:rPr lang="el-GR" sz="1700" dirty="0"/>
            <a:t>και </a:t>
          </a:r>
          <a:r>
            <a:rPr lang="en-GB" sz="1700" dirty="0"/>
            <a:t>CSS</a:t>
          </a:r>
          <a:endParaRPr lang="el-GR" sz="1700" dirty="0"/>
        </a:p>
      </dgm:t>
    </dgm:pt>
    <dgm:pt modelId="{8F6C92A1-FB75-4D12-917A-9E726A39D8F4}" type="parTrans" cxnId="{39532D7A-8CFC-46B9-AA13-2B2F1430989D}">
      <dgm:prSet/>
      <dgm:spPr/>
      <dgm:t>
        <a:bodyPr/>
        <a:lstStyle/>
        <a:p>
          <a:endParaRPr lang="el-GR"/>
        </a:p>
      </dgm:t>
    </dgm:pt>
    <dgm:pt modelId="{F768A625-433E-43F0-88DF-93947035CAAE}" type="sibTrans" cxnId="{39532D7A-8CFC-46B9-AA13-2B2F1430989D}">
      <dgm:prSet/>
      <dgm:spPr/>
      <dgm:t>
        <a:bodyPr/>
        <a:lstStyle/>
        <a:p>
          <a:endParaRPr lang="el-GR"/>
        </a:p>
      </dgm:t>
    </dgm:pt>
    <dgm:pt modelId="{507F348E-7628-4789-9FB9-C498798D99A3}">
      <dgm:prSet custT="1"/>
      <dgm:spPr/>
      <dgm:t>
        <a:bodyPr/>
        <a:lstStyle/>
        <a:p>
          <a:r>
            <a:rPr lang="el-GR" sz="1700" dirty="0"/>
            <a:t>Ευκολία Ενσωμάτωσης με </a:t>
          </a:r>
          <a:r>
            <a:rPr lang="en-GB" sz="1700" dirty="0"/>
            <a:t>Spring Boot</a:t>
          </a:r>
          <a:endParaRPr lang="el-GR" sz="1700" dirty="0"/>
        </a:p>
      </dgm:t>
    </dgm:pt>
    <dgm:pt modelId="{74C1B08C-1AF6-47ED-B78E-70C181546269}" type="parTrans" cxnId="{ED6BFE46-6F65-4EBB-B78F-F47E96E3F0D0}">
      <dgm:prSet/>
      <dgm:spPr/>
      <dgm:t>
        <a:bodyPr/>
        <a:lstStyle/>
        <a:p>
          <a:endParaRPr lang="el-GR"/>
        </a:p>
      </dgm:t>
    </dgm:pt>
    <dgm:pt modelId="{4CC10866-4C32-47D5-8CDE-93ACDD24B20B}" type="sibTrans" cxnId="{ED6BFE46-6F65-4EBB-B78F-F47E96E3F0D0}">
      <dgm:prSet/>
      <dgm:spPr/>
      <dgm:t>
        <a:bodyPr/>
        <a:lstStyle/>
        <a:p>
          <a:endParaRPr lang="el-GR"/>
        </a:p>
      </dgm:t>
    </dgm:pt>
    <dgm:pt modelId="{0691378D-27B7-401C-B729-A6CBC2658B3B}">
      <dgm:prSet custT="1"/>
      <dgm:spPr/>
      <dgm:t>
        <a:bodyPr/>
        <a:lstStyle/>
        <a:p>
          <a:r>
            <a:rPr lang="el-GR" sz="1700" dirty="0"/>
            <a:t>Ανοιχτού Κώδικα Σχεσιακή Βάση Δεδομένων</a:t>
          </a:r>
        </a:p>
      </dgm:t>
    </dgm:pt>
    <dgm:pt modelId="{D96FAE5B-6BA7-4C7D-9C7F-DD35D7D31EC4}" type="sibTrans" cxnId="{ED6765BF-115A-4DE5-9760-FF8051547A42}">
      <dgm:prSet/>
      <dgm:spPr/>
      <dgm:t>
        <a:bodyPr/>
        <a:lstStyle/>
        <a:p>
          <a:endParaRPr lang="el-GR"/>
        </a:p>
      </dgm:t>
    </dgm:pt>
    <dgm:pt modelId="{5D478E66-8363-48E0-9939-82A9BA5F8DE4}" type="parTrans" cxnId="{ED6765BF-115A-4DE5-9760-FF8051547A42}">
      <dgm:prSet/>
      <dgm:spPr/>
      <dgm:t>
        <a:bodyPr/>
        <a:lstStyle/>
        <a:p>
          <a:endParaRPr lang="el-GR"/>
        </a:p>
      </dgm:t>
    </dgm:pt>
    <dgm:pt modelId="{7D13978E-EF98-4E87-824E-8E261210DA12}">
      <dgm:prSet custT="1"/>
      <dgm:spPr/>
      <dgm:t>
        <a:bodyPr/>
        <a:lstStyle/>
        <a:p>
          <a:r>
            <a:rPr lang="el-GR" sz="1700" dirty="0"/>
            <a:t>Υποστήριξη Πολλών Λειτουργικών Συστημάτων</a:t>
          </a:r>
        </a:p>
      </dgm:t>
    </dgm:pt>
    <dgm:pt modelId="{9C6DC93E-04E0-48FB-9969-D210CC49047C}" type="sibTrans" cxnId="{D6BD4C6D-ED6F-4BD1-8E4A-94D0A001748F}">
      <dgm:prSet/>
      <dgm:spPr/>
      <dgm:t>
        <a:bodyPr/>
        <a:lstStyle/>
        <a:p>
          <a:endParaRPr lang="el-GR"/>
        </a:p>
      </dgm:t>
    </dgm:pt>
    <dgm:pt modelId="{B874E37C-729F-4D53-A987-E8326F0B573C}" type="parTrans" cxnId="{D6BD4C6D-ED6F-4BD1-8E4A-94D0A001748F}">
      <dgm:prSet/>
      <dgm:spPr/>
      <dgm:t>
        <a:bodyPr/>
        <a:lstStyle/>
        <a:p>
          <a:endParaRPr lang="el-GR"/>
        </a:p>
      </dgm:t>
    </dgm:pt>
    <dgm:pt modelId="{5EE10B09-5C9E-464A-ACD5-AF07BFA3FF43}">
      <dgm:prSet custT="1"/>
      <dgm:spPr/>
      <dgm:t>
        <a:bodyPr/>
        <a:lstStyle/>
        <a:p>
          <a:r>
            <a:rPr lang="el-GR" sz="1700" dirty="0"/>
            <a:t>Συμβατότητα με Γλώσσες Προγραμματισμού</a:t>
          </a:r>
        </a:p>
      </dgm:t>
    </dgm:pt>
    <dgm:pt modelId="{D902C44C-47B3-4005-A383-39BB9674B14E}" type="sibTrans" cxnId="{A2699E1F-1D8D-4153-80A7-EB359DBBF6BD}">
      <dgm:prSet/>
      <dgm:spPr/>
      <dgm:t>
        <a:bodyPr/>
        <a:lstStyle/>
        <a:p>
          <a:endParaRPr lang="el-GR"/>
        </a:p>
      </dgm:t>
    </dgm:pt>
    <dgm:pt modelId="{DCE20A02-4449-4EC3-A887-F99BF00A4AEA}" type="parTrans" cxnId="{A2699E1F-1D8D-4153-80A7-EB359DBBF6BD}">
      <dgm:prSet/>
      <dgm:spPr/>
      <dgm:t>
        <a:bodyPr/>
        <a:lstStyle/>
        <a:p>
          <a:endParaRPr lang="el-GR"/>
        </a:p>
      </dgm:t>
    </dgm:pt>
    <dgm:pt modelId="{1A30CF6E-D3C9-4EB5-B2F2-D861C999A60A}">
      <dgm:prSet custT="1"/>
      <dgm:spPr/>
      <dgm:t>
        <a:bodyPr/>
        <a:lstStyle/>
        <a:p>
          <a:r>
            <a:rPr lang="el-GR" sz="1700" dirty="0"/>
            <a:t>Υψηλή Απόδοση και Αξιοπιστία</a:t>
          </a:r>
        </a:p>
      </dgm:t>
    </dgm:pt>
    <dgm:pt modelId="{BFB392CD-D788-4A20-860E-FB028EACA94B}" type="sibTrans" cxnId="{3ADB74EF-084A-4C32-AC8D-E3BA20546204}">
      <dgm:prSet/>
      <dgm:spPr/>
      <dgm:t>
        <a:bodyPr/>
        <a:lstStyle/>
        <a:p>
          <a:endParaRPr lang="el-GR"/>
        </a:p>
      </dgm:t>
    </dgm:pt>
    <dgm:pt modelId="{4C1EC202-D58D-41BC-84E0-2EF117C1116E}" type="parTrans" cxnId="{3ADB74EF-084A-4C32-AC8D-E3BA20546204}">
      <dgm:prSet/>
      <dgm:spPr/>
      <dgm:t>
        <a:bodyPr/>
        <a:lstStyle/>
        <a:p>
          <a:endParaRPr lang="el-GR"/>
        </a:p>
      </dgm:t>
    </dgm:pt>
    <dgm:pt modelId="{2CA4D703-C299-48F5-BF5C-BDA67FC81F16}">
      <dgm:prSet custT="1"/>
      <dgm:spPr/>
      <dgm:t>
        <a:bodyPr/>
        <a:lstStyle/>
        <a:p>
          <a:r>
            <a:rPr lang="el-GR" sz="1700" dirty="0"/>
            <a:t>Αλληλεπίδραση πολλών </a:t>
          </a:r>
          <a:r>
            <a:rPr lang="en-GB" sz="1700" dirty="0"/>
            <a:t>clients </a:t>
          </a:r>
          <a:r>
            <a:rPr lang="el-GR" sz="1700" dirty="0"/>
            <a:t>με βάσεις δεδομένων </a:t>
          </a:r>
          <a:r>
            <a:rPr lang="en-GB" sz="1700" dirty="0"/>
            <a:t>MySQL</a:t>
          </a:r>
          <a:endParaRPr lang="el-GR" sz="1700" dirty="0"/>
        </a:p>
      </dgm:t>
    </dgm:pt>
    <dgm:pt modelId="{9360B14D-5C1A-4FC0-B804-E0A7F3CF8631}" type="sibTrans" cxnId="{61A34014-B3F3-44F3-845F-F688FF6CFCF9}">
      <dgm:prSet/>
      <dgm:spPr/>
      <dgm:t>
        <a:bodyPr/>
        <a:lstStyle/>
        <a:p>
          <a:endParaRPr lang="el-GR"/>
        </a:p>
      </dgm:t>
    </dgm:pt>
    <dgm:pt modelId="{28B65C03-E7FA-4A60-8290-C35BED2FBAAA}" type="parTrans" cxnId="{61A34014-B3F3-44F3-845F-F688FF6CFCF9}">
      <dgm:prSet/>
      <dgm:spPr/>
      <dgm:t>
        <a:bodyPr/>
        <a:lstStyle/>
        <a:p>
          <a:endParaRPr lang="el-GR"/>
        </a:p>
      </dgm:t>
    </dgm:pt>
    <dgm:pt modelId="{9A6E3928-AC9D-4DE4-9695-D5E10B0F1DB3}" type="pres">
      <dgm:prSet presAssocID="{767E6626-D409-4CB0-A166-6B2DF5F98DE2}" presName="linear" presStyleCnt="0">
        <dgm:presLayoutVars>
          <dgm:dir/>
          <dgm:animLvl val="lvl"/>
          <dgm:resizeHandles val="exact"/>
        </dgm:presLayoutVars>
      </dgm:prSet>
      <dgm:spPr/>
    </dgm:pt>
    <dgm:pt modelId="{7D737826-7EF7-4DB8-B455-2CB422887332}" type="pres">
      <dgm:prSet presAssocID="{0959E410-8D49-4C4B-B39F-E2DC1A0C57F5}" presName="parentLin" presStyleCnt="0"/>
      <dgm:spPr/>
    </dgm:pt>
    <dgm:pt modelId="{BF4AF6CE-54D6-4DD4-9633-CD90ABDE3D85}" type="pres">
      <dgm:prSet presAssocID="{0959E410-8D49-4C4B-B39F-E2DC1A0C57F5}" presName="parentLeftMargin" presStyleLbl="node1" presStyleIdx="0" presStyleCnt="2"/>
      <dgm:spPr/>
    </dgm:pt>
    <dgm:pt modelId="{E62A498E-9754-47DA-8B5F-76C28ADD4369}" type="pres">
      <dgm:prSet presAssocID="{0959E410-8D49-4C4B-B39F-E2DC1A0C57F5}" presName="parentText" presStyleLbl="node1" presStyleIdx="0" presStyleCnt="2">
        <dgm:presLayoutVars>
          <dgm:chMax val="0"/>
          <dgm:bulletEnabled val="1"/>
        </dgm:presLayoutVars>
      </dgm:prSet>
      <dgm:spPr/>
    </dgm:pt>
    <dgm:pt modelId="{4EAA4B89-CB9B-49A9-9FA3-5558C3B420D3}" type="pres">
      <dgm:prSet presAssocID="{0959E410-8D49-4C4B-B39F-E2DC1A0C57F5}" presName="negativeSpace" presStyleCnt="0"/>
      <dgm:spPr/>
    </dgm:pt>
    <dgm:pt modelId="{5BF66BEE-FA4D-45F5-8E5A-02953C06906A}" type="pres">
      <dgm:prSet presAssocID="{0959E410-8D49-4C4B-B39F-E2DC1A0C57F5}" presName="childText" presStyleLbl="conFgAcc1" presStyleIdx="0" presStyleCnt="2" custLinFactNeighborX="-1517" custLinFactNeighborY="-27137">
        <dgm:presLayoutVars>
          <dgm:bulletEnabled val="1"/>
        </dgm:presLayoutVars>
      </dgm:prSet>
      <dgm:spPr/>
    </dgm:pt>
    <dgm:pt modelId="{6C77C4CC-F636-465F-A9D1-4F0926C61091}" type="pres">
      <dgm:prSet presAssocID="{12EBDCEA-91F8-4E13-AE4E-AFAFB89C4C40}" presName="spaceBetweenRectangles" presStyleCnt="0"/>
      <dgm:spPr/>
    </dgm:pt>
    <dgm:pt modelId="{6B31A4FC-44CC-44A4-A805-D421F740EC96}" type="pres">
      <dgm:prSet presAssocID="{20E700B3-89F4-4716-AB85-7DB70FA91660}" presName="parentLin" presStyleCnt="0"/>
      <dgm:spPr/>
    </dgm:pt>
    <dgm:pt modelId="{D89DDD5F-B601-4829-8197-3FF660C38D1F}" type="pres">
      <dgm:prSet presAssocID="{20E700B3-89F4-4716-AB85-7DB70FA91660}" presName="parentLeftMargin" presStyleLbl="node1" presStyleIdx="0" presStyleCnt="2"/>
      <dgm:spPr/>
    </dgm:pt>
    <dgm:pt modelId="{9890BAD3-9DC8-4C07-8E34-C30B952C5638}" type="pres">
      <dgm:prSet presAssocID="{20E700B3-89F4-4716-AB85-7DB70FA91660}" presName="parentText" presStyleLbl="node1" presStyleIdx="1" presStyleCnt="2">
        <dgm:presLayoutVars>
          <dgm:chMax val="0"/>
          <dgm:bulletEnabled val="1"/>
        </dgm:presLayoutVars>
      </dgm:prSet>
      <dgm:spPr/>
    </dgm:pt>
    <dgm:pt modelId="{FA094571-AEC6-42BA-AE8B-2EB4421E36F4}" type="pres">
      <dgm:prSet presAssocID="{20E700B3-89F4-4716-AB85-7DB70FA91660}" presName="negativeSpace" presStyleCnt="0"/>
      <dgm:spPr/>
    </dgm:pt>
    <dgm:pt modelId="{1C5F11B0-8F03-4BAC-99B4-5ABAF7064FAA}" type="pres">
      <dgm:prSet presAssocID="{20E700B3-89F4-4716-AB85-7DB70FA91660}" presName="childText" presStyleLbl="conFgAcc1" presStyleIdx="1" presStyleCnt="2">
        <dgm:presLayoutVars>
          <dgm:bulletEnabled val="1"/>
        </dgm:presLayoutVars>
      </dgm:prSet>
      <dgm:spPr/>
    </dgm:pt>
  </dgm:ptLst>
  <dgm:cxnLst>
    <dgm:cxn modelId="{61A34014-B3F3-44F3-845F-F688FF6CFCF9}" srcId="{20E700B3-89F4-4716-AB85-7DB70FA91660}" destId="{2CA4D703-C299-48F5-BF5C-BDA67FC81F16}" srcOrd="4" destOrd="0" parTransId="{28B65C03-E7FA-4A60-8290-C35BED2FBAAA}" sibTransId="{9360B14D-5C1A-4FC0-B804-E0A7F3CF8631}"/>
    <dgm:cxn modelId="{1337041C-31E2-4DEF-BEAA-E7D8FFEA6E89}" srcId="{767E6626-D409-4CB0-A166-6B2DF5F98DE2}" destId="{20E700B3-89F4-4716-AB85-7DB70FA91660}" srcOrd="1" destOrd="0" parTransId="{26DEF5FE-B9DB-4097-9AD0-5B6C16929751}" sibTransId="{6FAAC1C8-9C30-4D54-ACBD-C83C015713B5}"/>
    <dgm:cxn modelId="{3943871C-193F-45D6-B2A3-017E65974DAC}" type="presOf" srcId="{F6B87A73-8414-4ADE-ABD3-7786CE7C25F2}" destId="{5BF66BEE-FA4D-45F5-8E5A-02953C06906A}" srcOrd="0" destOrd="3" presId="urn:microsoft.com/office/officeart/2005/8/layout/list1"/>
    <dgm:cxn modelId="{A2699E1F-1D8D-4153-80A7-EB359DBBF6BD}" srcId="{20E700B3-89F4-4716-AB85-7DB70FA91660}" destId="{5EE10B09-5C9E-464A-ACD5-AF07BFA3FF43}" srcOrd="2" destOrd="0" parTransId="{DCE20A02-4449-4EC3-A887-F99BF00A4AEA}" sibTransId="{D902C44C-47B3-4005-A383-39BB9674B14E}"/>
    <dgm:cxn modelId="{7987AA24-9630-4432-A8F8-51E02BCAD338}" type="presOf" srcId="{7D13978E-EF98-4E87-824E-8E261210DA12}" destId="{1C5F11B0-8F03-4BAC-99B4-5ABAF7064FAA}" srcOrd="0" destOrd="1" presId="urn:microsoft.com/office/officeart/2005/8/layout/list1"/>
    <dgm:cxn modelId="{D7604F2E-92C8-4000-BDE2-9960CF039A07}" srcId="{0959E410-8D49-4C4B-B39F-E2DC1A0C57F5}" destId="{135A981C-761D-41E3-8FEA-FEFCED696366}" srcOrd="0" destOrd="0" parTransId="{530536F8-8513-42F8-9AC2-FA06709E94CB}" sibTransId="{4FF1EDE0-19F7-47FE-A2D8-072CEB2B13CD}"/>
    <dgm:cxn modelId="{BCF2143B-295D-4133-921A-637F89DA9E1E}" srcId="{0959E410-8D49-4C4B-B39F-E2DC1A0C57F5}" destId="{867C7CBF-5BCA-4F82-8BD5-A8FA5460C440}" srcOrd="1" destOrd="0" parTransId="{81DCE716-FD57-457D-8C44-1063A44334FA}" sibTransId="{E4C0A93C-F6D4-4ED9-B15D-22F0324FDDD8}"/>
    <dgm:cxn modelId="{ADC3DE3F-388C-4966-9DB2-B6524D42261A}" type="presOf" srcId="{20E700B3-89F4-4716-AB85-7DB70FA91660}" destId="{D89DDD5F-B601-4829-8197-3FF660C38D1F}" srcOrd="0" destOrd="0" presId="urn:microsoft.com/office/officeart/2005/8/layout/list1"/>
    <dgm:cxn modelId="{2974C25C-FE1C-4119-8E26-353D16BCBFB2}" type="presOf" srcId="{507F348E-7628-4789-9FB9-C498798D99A3}" destId="{5BF66BEE-FA4D-45F5-8E5A-02953C06906A}" srcOrd="0" destOrd="4" presId="urn:microsoft.com/office/officeart/2005/8/layout/list1"/>
    <dgm:cxn modelId="{DA25E543-45E4-4D15-A550-B02004C5090D}" type="presOf" srcId="{20E700B3-89F4-4716-AB85-7DB70FA91660}" destId="{9890BAD3-9DC8-4C07-8E34-C30B952C5638}" srcOrd="1" destOrd="0" presId="urn:microsoft.com/office/officeart/2005/8/layout/list1"/>
    <dgm:cxn modelId="{60D93745-3D38-4661-900D-F462B4CB828A}" type="presOf" srcId="{0959E410-8D49-4C4B-B39F-E2DC1A0C57F5}" destId="{E62A498E-9754-47DA-8B5F-76C28ADD4369}" srcOrd="1" destOrd="0" presId="urn:microsoft.com/office/officeart/2005/8/layout/list1"/>
    <dgm:cxn modelId="{ED6BFE46-6F65-4EBB-B78F-F47E96E3F0D0}" srcId="{0959E410-8D49-4C4B-B39F-E2DC1A0C57F5}" destId="{507F348E-7628-4789-9FB9-C498798D99A3}" srcOrd="4" destOrd="0" parTransId="{74C1B08C-1AF6-47ED-B78E-70C181546269}" sibTransId="{4CC10866-4C32-47D5-8CDE-93ACDD24B20B}"/>
    <dgm:cxn modelId="{D6BD4C6D-ED6F-4BD1-8E4A-94D0A001748F}" srcId="{20E700B3-89F4-4716-AB85-7DB70FA91660}" destId="{7D13978E-EF98-4E87-824E-8E261210DA12}" srcOrd="1" destOrd="0" parTransId="{B874E37C-729F-4D53-A987-E8326F0B573C}" sibTransId="{9C6DC93E-04E0-48FB-9969-D210CC49047C}"/>
    <dgm:cxn modelId="{DE91784E-0B32-4EFD-B8E9-4FE7F7BA74D1}" type="presOf" srcId="{135A981C-761D-41E3-8FEA-FEFCED696366}" destId="{5BF66BEE-FA4D-45F5-8E5A-02953C06906A}" srcOrd="0" destOrd="0" presId="urn:microsoft.com/office/officeart/2005/8/layout/list1"/>
    <dgm:cxn modelId="{4405C16F-3FA4-4E34-BBA4-AB3885252E2C}" type="presOf" srcId="{867C7CBF-5BCA-4F82-8BD5-A8FA5460C440}" destId="{5BF66BEE-FA4D-45F5-8E5A-02953C06906A}" srcOrd="0" destOrd="1" presId="urn:microsoft.com/office/officeart/2005/8/layout/list1"/>
    <dgm:cxn modelId="{A2A48A77-2F24-46D3-BF5D-28235672CC57}" type="presOf" srcId="{0959E410-8D49-4C4B-B39F-E2DC1A0C57F5}" destId="{BF4AF6CE-54D6-4DD4-9633-CD90ABDE3D85}" srcOrd="0" destOrd="0" presId="urn:microsoft.com/office/officeart/2005/8/layout/list1"/>
    <dgm:cxn modelId="{4D29E577-1EEC-4920-A871-DF4D90689CA9}" srcId="{0959E410-8D49-4C4B-B39F-E2DC1A0C57F5}" destId="{ADEF58D7-728E-4611-9C3F-71931ABE9D7E}" srcOrd="2" destOrd="0" parTransId="{87DA883D-2CBF-4258-BD18-2510D47C9856}" sibTransId="{0405CCE8-E973-4FAA-8AF5-2C698F7715E6}"/>
    <dgm:cxn modelId="{0DDF6759-E78D-4202-99EB-7B6B58138708}" type="presOf" srcId="{0691378D-27B7-401C-B729-A6CBC2658B3B}" destId="{1C5F11B0-8F03-4BAC-99B4-5ABAF7064FAA}" srcOrd="0" destOrd="0" presId="urn:microsoft.com/office/officeart/2005/8/layout/list1"/>
    <dgm:cxn modelId="{D7BBA579-407C-4F7B-BF9F-9D5BD169F9EE}" type="presOf" srcId="{2CA4D703-C299-48F5-BF5C-BDA67FC81F16}" destId="{1C5F11B0-8F03-4BAC-99B4-5ABAF7064FAA}" srcOrd="0" destOrd="4" presId="urn:microsoft.com/office/officeart/2005/8/layout/list1"/>
    <dgm:cxn modelId="{39532D7A-8CFC-46B9-AA13-2B2F1430989D}" srcId="{0959E410-8D49-4C4B-B39F-E2DC1A0C57F5}" destId="{F6B87A73-8414-4ADE-ABD3-7786CE7C25F2}" srcOrd="3" destOrd="0" parTransId="{8F6C92A1-FB75-4D12-917A-9E726A39D8F4}" sibTransId="{F768A625-433E-43F0-88DF-93947035CAAE}"/>
    <dgm:cxn modelId="{C5B62D7F-A4F1-447E-BA63-E603B27E40E7}" type="presOf" srcId="{767E6626-D409-4CB0-A166-6B2DF5F98DE2}" destId="{9A6E3928-AC9D-4DE4-9695-D5E10B0F1DB3}" srcOrd="0" destOrd="0" presId="urn:microsoft.com/office/officeart/2005/8/layout/list1"/>
    <dgm:cxn modelId="{7A91F1AE-D3AA-4AFD-93E7-C2BE13CCB761}" type="presOf" srcId="{1A30CF6E-D3C9-4EB5-B2F2-D861C999A60A}" destId="{1C5F11B0-8F03-4BAC-99B4-5ABAF7064FAA}" srcOrd="0" destOrd="3" presId="urn:microsoft.com/office/officeart/2005/8/layout/list1"/>
    <dgm:cxn modelId="{C16D7FBC-824E-4C68-9F56-47B8BD85EE3B}" type="presOf" srcId="{5EE10B09-5C9E-464A-ACD5-AF07BFA3FF43}" destId="{1C5F11B0-8F03-4BAC-99B4-5ABAF7064FAA}" srcOrd="0" destOrd="2" presId="urn:microsoft.com/office/officeart/2005/8/layout/list1"/>
    <dgm:cxn modelId="{ED6765BF-115A-4DE5-9760-FF8051547A42}" srcId="{20E700B3-89F4-4716-AB85-7DB70FA91660}" destId="{0691378D-27B7-401C-B729-A6CBC2658B3B}" srcOrd="0" destOrd="0" parTransId="{5D478E66-8363-48E0-9939-82A9BA5F8DE4}" sibTransId="{D96FAE5B-6BA7-4C7D-9C7F-DD35D7D31EC4}"/>
    <dgm:cxn modelId="{A7AFBCEA-09DB-4687-9BCC-DE1988948484}" srcId="{767E6626-D409-4CB0-A166-6B2DF5F98DE2}" destId="{0959E410-8D49-4C4B-B39F-E2DC1A0C57F5}" srcOrd="0" destOrd="0" parTransId="{B7FC90F2-4851-468B-9ABA-08FAFD2C3FB0}" sibTransId="{12EBDCEA-91F8-4E13-AE4E-AFAFB89C4C40}"/>
    <dgm:cxn modelId="{3ADB74EF-084A-4C32-AC8D-E3BA20546204}" srcId="{20E700B3-89F4-4716-AB85-7DB70FA91660}" destId="{1A30CF6E-D3C9-4EB5-B2F2-D861C999A60A}" srcOrd="3" destOrd="0" parTransId="{4C1EC202-D58D-41BC-84E0-2EF117C1116E}" sibTransId="{BFB392CD-D788-4A20-860E-FB028EACA94B}"/>
    <dgm:cxn modelId="{0A3044FB-F041-435D-AD1D-0C64C19FE6BA}" type="presOf" srcId="{ADEF58D7-728E-4611-9C3F-71931ABE9D7E}" destId="{5BF66BEE-FA4D-45F5-8E5A-02953C06906A}" srcOrd="0" destOrd="2" presId="urn:microsoft.com/office/officeart/2005/8/layout/list1"/>
    <dgm:cxn modelId="{9E92269D-CA34-4A28-86CF-DB3F4CDF2460}" type="presParOf" srcId="{9A6E3928-AC9D-4DE4-9695-D5E10B0F1DB3}" destId="{7D737826-7EF7-4DB8-B455-2CB422887332}" srcOrd="0" destOrd="0" presId="urn:microsoft.com/office/officeart/2005/8/layout/list1"/>
    <dgm:cxn modelId="{381CCD71-41D9-47D9-B8B0-F0769ACB456F}" type="presParOf" srcId="{7D737826-7EF7-4DB8-B455-2CB422887332}" destId="{BF4AF6CE-54D6-4DD4-9633-CD90ABDE3D85}" srcOrd="0" destOrd="0" presId="urn:microsoft.com/office/officeart/2005/8/layout/list1"/>
    <dgm:cxn modelId="{BE43134C-5D3E-4490-B8E4-7D465EF07809}" type="presParOf" srcId="{7D737826-7EF7-4DB8-B455-2CB422887332}" destId="{E62A498E-9754-47DA-8B5F-76C28ADD4369}" srcOrd="1" destOrd="0" presId="urn:microsoft.com/office/officeart/2005/8/layout/list1"/>
    <dgm:cxn modelId="{E22D4DDA-AFF5-4839-A32E-8B200B3E77EF}" type="presParOf" srcId="{9A6E3928-AC9D-4DE4-9695-D5E10B0F1DB3}" destId="{4EAA4B89-CB9B-49A9-9FA3-5558C3B420D3}" srcOrd="1" destOrd="0" presId="urn:microsoft.com/office/officeart/2005/8/layout/list1"/>
    <dgm:cxn modelId="{76A6B0E9-B1DE-4382-88D5-4CA92F8044F3}" type="presParOf" srcId="{9A6E3928-AC9D-4DE4-9695-D5E10B0F1DB3}" destId="{5BF66BEE-FA4D-45F5-8E5A-02953C06906A}" srcOrd="2" destOrd="0" presId="urn:microsoft.com/office/officeart/2005/8/layout/list1"/>
    <dgm:cxn modelId="{04F55ADA-4FBA-4F4F-BDA7-94DFE9A1506B}" type="presParOf" srcId="{9A6E3928-AC9D-4DE4-9695-D5E10B0F1DB3}" destId="{6C77C4CC-F636-465F-A9D1-4F0926C61091}" srcOrd="3" destOrd="0" presId="urn:microsoft.com/office/officeart/2005/8/layout/list1"/>
    <dgm:cxn modelId="{FE7FFDF4-1426-4A13-824F-B446B0ED8C30}" type="presParOf" srcId="{9A6E3928-AC9D-4DE4-9695-D5E10B0F1DB3}" destId="{6B31A4FC-44CC-44A4-A805-D421F740EC96}" srcOrd="4" destOrd="0" presId="urn:microsoft.com/office/officeart/2005/8/layout/list1"/>
    <dgm:cxn modelId="{84A09A39-429C-4B31-B2D3-438E2C3793B8}" type="presParOf" srcId="{6B31A4FC-44CC-44A4-A805-D421F740EC96}" destId="{D89DDD5F-B601-4829-8197-3FF660C38D1F}" srcOrd="0" destOrd="0" presId="urn:microsoft.com/office/officeart/2005/8/layout/list1"/>
    <dgm:cxn modelId="{C380211E-7469-4472-8F24-EC652218B987}" type="presParOf" srcId="{6B31A4FC-44CC-44A4-A805-D421F740EC96}" destId="{9890BAD3-9DC8-4C07-8E34-C30B952C5638}" srcOrd="1" destOrd="0" presId="urn:microsoft.com/office/officeart/2005/8/layout/list1"/>
    <dgm:cxn modelId="{6E3F1D59-B1C9-43A4-89C8-320A4C53F51B}" type="presParOf" srcId="{9A6E3928-AC9D-4DE4-9695-D5E10B0F1DB3}" destId="{FA094571-AEC6-42BA-AE8B-2EB4421E36F4}" srcOrd="5" destOrd="0" presId="urn:microsoft.com/office/officeart/2005/8/layout/list1"/>
    <dgm:cxn modelId="{37908628-48C8-44F6-9ED4-CEF5140B9679}" type="presParOf" srcId="{9A6E3928-AC9D-4DE4-9695-D5E10B0F1DB3}" destId="{1C5F11B0-8F03-4BAC-99B4-5ABAF7064FAA}" srcOrd="6"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767E6626-D409-4CB0-A166-6B2DF5F98DE2}" type="doc">
      <dgm:prSet loTypeId="urn:microsoft.com/office/officeart/2005/8/layout/list1" loCatId="list" qsTypeId="urn:microsoft.com/office/officeart/2005/8/quickstyle/simple4" qsCatId="simple" csTypeId="urn:microsoft.com/office/officeart/2005/8/colors/accent0_3" csCatId="mainScheme" phldr="1"/>
      <dgm:spPr/>
      <dgm:t>
        <a:bodyPr/>
        <a:lstStyle/>
        <a:p>
          <a:endParaRPr lang="en-US"/>
        </a:p>
      </dgm:t>
    </dgm:pt>
    <dgm:pt modelId="{0959E410-8D49-4C4B-B39F-E2DC1A0C57F5}">
      <dgm:prSet custT="1"/>
      <dgm:spPr/>
      <dgm:t>
        <a:bodyPr/>
        <a:lstStyle/>
        <a:p>
          <a:r>
            <a:rPr lang="en-GB" sz="2800" dirty="0"/>
            <a:t>JavaScript</a:t>
          </a:r>
          <a:endParaRPr lang="en-US" sz="2800" dirty="0"/>
        </a:p>
      </dgm:t>
    </dgm:pt>
    <dgm:pt modelId="{B7FC90F2-4851-468B-9ABA-08FAFD2C3FB0}" type="parTrans" cxnId="{A7AFBCEA-09DB-4687-9BCC-DE1988948484}">
      <dgm:prSet/>
      <dgm:spPr/>
      <dgm:t>
        <a:bodyPr/>
        <a:lstStyle/>
        <a:p>
          <a:endParaRPr lang="en-US"/>
        </a:p>
      </dgm:t>
    </dgm:pt>
    <dgm:pt modelId="{12EBDCEA-91F8-4E13-AE4E-AFAFB89C4C40}" type="sibTrans" cxnId="{A7AFBCEA-09DB-4687-9BCC-DE1988948484}">
      <dgm:prSet/>
      <dgm:spPr/>
      <dgm:t>
        <a:bodyPr/>
        <a:lstStyle/>
        <a:p>
          <a:endParaRPr lang="en-US"/>
        </a:p>
      </dgm:t>
    </dgm:pt>
    <dgm:pt modelId="{20E700B3-89F4-4716-AB85-7DB70FA91660}">
      <dgm:prSet custT="1"/>
      <dgm:spPr/>
      <dgm:t>
        <a:bodyPr/>
        <a:lstStyle/>
        <a:p>
          <a:r>
            <a:rPr lang="en-US" sz="2800" dirty="0"/>
            <a:t>Spring Boot</a:t>
          </a:r>
        </a:p>
      </dgm:t>
    </dgm:pt>
    <dgm:pt modelId="{26DEF5FE-B9DB-4097-9AD0-5B6C16929751}" type="parTrans" cxnId="{1337041C-31E2-4DEF-BEAA-E7D8FFEA6E89}">
      <dgm:prSet/>
      <dgm:spPr/>
      <dgm:t>
        <a:bodyPr/>
        <a:lstStyle/>
        <a:p>
          <a:endParaRPr lang="en-US"/>
        </a:p>
      </dgm:t>
    </dgm:pt>
    <dgm:pt modelId="{6FAAC1C8-9C30-4D54-ACBD-C83C015713B5}" type="sibTrans" cxnId="{1337041C-31E2-4DEF-BEAA-E7D8FFEA6E89}">
      <dgm:prSet/>
      <dgm:spPr/>
      <dgm:t>
        <a:bodyPr/>
        <a:lstStyle/>
        <a:p>
          <a:endParaRPr lang="en-US"/>
        </a:p>
      </dgm:t>
    </dgm:pt>
    <dgm:pt modelId="{A55C0D23-EDF6-46BB-BB75-E252029C0E6B}">
      <dgm:prSet custT="1"/>
      <dgm:spPr/>
      <dgm:t>
        <a:bodyPr/>
        <a:lstStyle/>
        <a:p>
          <a:r>
            <a:rPr lang="el-GR" sz="2000" dirty="0"/>
            <a:t>Γλώσσα προγραμματισμού διαδικτυακών εφαρμογών</a:t>
          </a:r>
        </a:p>
      </dgm:t>
    </dgm:pt>
    <dgm:pt modelId="{C3031E2E-116B-4CAF-AE13-9124888D1FF9}" type="parTrans" cxnId="{84794E50-4F6D-444D-8C0B-35CA37CD972F}">
      <dgm:prSet/>
      <dgm:spPr/>
      <dgm:t>
        <a:bodyPr/>
        <a:lstStyle/>
        <a:p>
          <a:endParaRPr lang="el-GR"/>
        </a:p>
      </dgm:t>
    </dgm:pt>
    <dgm:pt modelId="{C6CDCDB1-15EE-4743-9DFA-715CBA64EEEE}" type="sibTrans" cxnId="{84794E50-4F6D-444D-8C0B-35CA37CD972F}">
      <dgm:prSet/>
      <dgm:spPr/>
      <dgm:t>
        <a:bodyPr/>
        <a:lstStyle/>
        <a:p>
          <a:endParaRPr lang="el-GR"/>
        </a:p>
      </dgm:t>
    </dgm:pt>
    <dgm:pt modelId="{2F48C8CE-0BCC-4EEA-855C-5891569E7A38}">
      <dgm:prSet custT="1"/>
      <dgm:spPr/>
      <dgm:t>
        <a:bodyPr/>
        <a:lstStyle/>
        <a:p>
          <a:r>
            <a:rPr lang="el-GR" sz="2000" dirty="0" err="1"/>
            <a:t>Διαδραστικότητα</a:t>
          </a:r>
          <a:r>
            <a:rPr lang="el-GR" sz="2000" dirty="0"/>
            <a:t> Ιστοσελίδων</a:t>
          </a:r>
        </a:p>
      </dgm:t>
    </dgm:pt>
    <dgm:pt modelId="{DEB70F2A-8F42-4B18-816F-495C8AC5BC5C}" type="parTrans" cxnId="{A338BDD7-F102-4877-9260-3C5C7E42129E}">
      <dgm:prSet/>
      <dgm:spPr/>
      <dgm:t>
        <a:bodyPr/>
        <a:lstStyle/>
        <a:p>
          <a:endParaRPr lang="el-GR"/>
        </a:p>
      </dgm:t>
    </dgm:pt>
    <dgm:pt modelId="{3C60D76F-AFF1-4A49-BAAA-02DF51E464E9}" type="sibTrans" cxnId="{A338BDD7-F102-4877-9260-3C5C7E42129E}">
      <dgm:prSet/>
      <dgm:spPr/>
      <dgm:t>
        <a:bodyPr/>
        <a:lstStyle/>
        <a:p>
          <a:endParaRPr lang="el-GR"/>
        </a:p>
      </dgm:t>
    </dgm:pt>
    <dgm:pt modelId="{EEDEEB37-9D34-40AB-BDB5-3CA71706C7E8}">
      <dgm:prSet custT="1"/>
      <dgm:spPr/>
      <dgm:t>
        <a:bodyPr/>
        <a:lstStyle/>
        <a:p>
          <a:r>
            <a:rPr lang="el-GR" sz="2000" dirty="0"/>
            <a:t>Εκτέλεση στον Περιηγητή</a:t>
          </a:r>
        </a:p>
      </dgm:t>
    </dgm:pt>
    <dgm:pt modelId="{D38DEDD9-2326-4488-8051-87535FE49CD2}" type="parTrans" cxnId="{6EAA70BF-6927-4389-9F0D-CE3F9374FBC6}">
      <dgm:prSet/>
      <dgm:spPr/>
      <dgm:t>
        <a:bodyPr/>
        <a:lstStyle/>
        <a:p>
          <a:endParaRPr lang="el-GR"/>
        </a:p>
      </dgm:t>
    </dgm:pt>
    <dgm:pt modelId="{728AD2EE-40C6-4057-8431-6521CCB71D48}" type="sibTrans" cxnId="{6EAA70BF-6927-4389-9F0D-CE3F9374FBC6}">
      <dgm:prSet/>
      <dgm:spPr/>
      <dgm:t>
        <a:bodyPr/>
        <a:lstStyle/>
        <a:p>
          <a:endParaRPr lang="el-GR"/>
        </a:p>
      </dgm:t>
    </dgm:pt>
    <dgm:pt modelId="{12D594E2-2C71-49EB-9A61-0AA7CB4FD3C3}">
      <dgm:prSet/>
      <dgm:spPr/>
      <dgm:t>
        <a:bodyPr/>
        <a:lstStyle/>
        <a:p>
          <a:endParaRPr lang="el-GR" sz="1700" dirty="0"/>
        </a:p>
      </dgm:t>
    </dgm:pt>
    <dgm:pt modelId="{CEC35647-5D44-4B9D-84DD-392A69FEFD8E}" type="parTrans" cxnId="{8D483598-A2B7-4A49-A422-31A29A7B6A88}">
      <dgm:prSet/>
      <dgm:spPr/>
      <dgm:t>
        <a:bodyPr/>
        <a:lstStyle/>
        <a:p>
          <a:endParaRPr lang="el-GR"/>
        </a:p>
      </dgm:t>
    </dgm:pt>
    <dgm:pt modelId="{DBE42F65-5BCC-49CA-99AD-2D68014C7B08}" type="sibTrans" cxnId="{8D483598-A2B7-4A49-A422-31A29A7B6A88}">
      <dgm:prSet/>
      <dgm:spPr/>
      <dgm:t>
        <a:bodyPr/>
        <a:lstStyle/>
        <a:p>
          <a:endParaRPr lang="el-GR"/>
        </a:p>
      </dgm:t>
    </dgm:pt>
    <dgm:pt modelId="{5E70E17B-9C23-449D-A825-162AB69DC779}">
      <dgm:prSet custT="1"/>
      <dgm:spPr/>
      <dgm:t>
        <a:bodyPr/>
        <a:lstStyle/>
        <a:p>
          <a:r>
            <a:rPr lang="el-GR" sz="2000" dirty="0"/>
            <a:t>Δημοφιλές Πλαίσιο Ανάπτυξης Εφαρμογών</a:t>
          </a:r>
        </a:p>
      </dgm:t>
    </dgm:pt>
    <dgm:pt modelId="{CA867FE8-3E70-4919-9398-427C38A51F4D}" type="parTrans" cxnId="{E62D7B28-4BCD-4E8D-899D-700219A33A8E}">
      <dgm:prSet/>
      <dgm:spPr/>
      <dgm:t>
        <a:bodyPr/>
        <a:lstStyle/>
        <a:p>
          <a:endParaRPr lang="el-GR"/>
        </a:p>
      </dgm:t>
    </dgm:pt>
    <dgm:pt modelId="{FB98A172-33E2-4144-96B6-114CB0B55ECB}" type="sibTrans" cxnId="{E62D7B28-4BCD-4E8D-899D-700219A33A8E}">
      <dgm:prSet/>
      <dgm:spPr/>
      <dgm:t>
        <a:bodyPr/>
        <a:lstStyle/>
        <a:p>
          <a:endParaRPr lang="el-GR"/>
        </a:p>
      </dgm:t>
    </dgm:pt>
    <dgm:pt modelId="{6F2410F0-EABA-43B8-98EC-E26332AB5CCB}">
      <dgm:prSet custT="1"/>
      <dgm:spPr/>
      <dgm:t>
        <a:bodyPr/>
        <a:lstStyle/>
        <a:p>
          <a:r>
            <a:rPr lang="el-GR" sz="2000" b="0" dirty="0"/>
            <a:t>Ενσωματωμένος Διακομιστής Εφαρμογών</a:t>
          </a:r>
        </a:p>
      </dgm:t>
    </dgm:pt>
    <dgm:pt modelId="{7D240CCF-C926-4C81-B214-8F3681BE3ACB}" type="parTrans" cxnId="{DDF9B561-1B26-416C-A932-82ED8813E006}">
      <dgm:prSet/>
      <dgm:spPr/>
      <dgm:t>
        <a:bodyPr/>
        <a:lstStyle/>
        <a:p>
          <a:endParaRPr lang="el-GR"/>
        </a:p>
      </dgm:t>
    </dgm:pt>
    <dgm:pt modelId="{E8E2F554-19B6-43F7-BDF8-104EE83D3D8A}" type="sibTrans" cxnId="{DDF9B561-1B26-416C-A932-82ED8813E006}">
      <dgm:prSet/>
      <dgm:spPr/>
      <dgm:t>
        <a:bodyPr/>
        <a:lstStyle/>
        <a:p>
          <a:endParaRPr lang="el-GR"/>
        </a:p>
      </dgm:t>
    </dgm:pt>
    <dgm:pt modelId="{64B11E42-14E8-4E0E-9FC0-58F65699B5D6}">
      <dgm:prSet custT="1"/>
      <dgm:spPr/>
      <dgm:t>
        <a:bodyPr/>
        <a:lstStyle/>
        <a:p>
          <a:r>
            <a:rPr lang="el-GR" sz="2000" dirty="0"/>
            <a:t>Διαχείριση Εξαρτήσεων</a:t>
          </a:r>
        </a:p>
      </dgm:t>
    </dgm:pt>
    <dgm:pt modelId="{569A82A0-C1C2-4662-8FBF-731412E33EB2}" type="parTrans" cxnId="{FCE889FD-3B45-4ADA-8E9A-BD7DC913CA1A}">
      <dgm:prSet/>
      <dgm:spPr/>
      <dgm:t>
        <a:bodyPr/>
        <a:lstStyle/>
        <a:p>
          <a:endParaRPr lang="el-GR"/>
        </a:p>
      </dgm:t>
    </dgm:pt>
    <dgm:pt modelId="{DD77D9D6-F074-44E0-9FEB-C3497090C67F}" type="sibTrans" cxnId="{FCE889FD-3B45-4ADA-8E9A-BD7DC913CA1A}">
      <dgm:prSet/>
      <dgm:spPr/>
      <dgm:t>
        <a:bodyPr/>
        <a:lstStyle/>
        <a:p>
          <a:endParaRPr lang="el-GR"/>
        </a:p>
      </dgm:t>
    </dgm:pt>
    <dgm:pt modelId="{BFAEEE78-68D6-42C7-95FC-5FBA7486CECC}">
      <dgm:prSet custT="1"/>
      <dgm:spPr/>
      <dgm:t>
        <a:bodyPr/>
        <a:lstStyle/>
        <a:p>
          <a:r>
            <a:rPr lang="el-GR" sz="2000" dirty="0"/>
            <a:t>Αυτόματη Παραμετροποίηση</a:t>
          </a:r>
        </a:p>
      </dgm:t>
    </dgm:pt>
    <dgm:pt modelId="{E4C4A84A-5C12-44C9-B688-3D5E8DA7B8EE}" type="parTrans" cxnId="{61A456EC-6A62-44BD-AAD6-F529C480C79C}">
      <dgm:prSet/>
      <dgm:spPr/>
      <dgm:t>
        <a:bodyPr/>
        <a:lstStyle/>
        <a:p>
          <a:endParaRPr lang="el-GR"/>
        </a:p>
      </dgm:t>
    </dgm:pt>
    <dgm:pt modelId="{12F78ABE-EBB9-4AD1-951A-99E3D462F553}" type="sibTrans" cxnId="{61A456EC-6A62-44BD-AAD6-F529C480C79C}">
      <dgm:prSet/>
      <dgm:spPr/>
      <dgm:t>
        <a:bodyPr/>
        <a:lstStyle/>
        <a:p>
          <a:endParaRPr lang="el-GR"/>
        </a:p>
      </dgm:t>
    </dgm:pt>
    <dgm:pt modelId="{9A6E3928-AC9D-4DE4-9695-D5E10B0F1DB3}" type="pres">
      <dgm:prSet presAssocID="{767E6626-D409-4CB0-A166-6B2DF5F98DE2}" presName="linear" presStyleCnt="0">
        <dgm:presLayoutVars>
          <dgm:dir/>
          <dgm:animLvl val="lvl"/>
          <dgm:resizeHandles val="exact"/>
        </dgm:presLayoutVars>
      </dgm:prSet>
      <dgm:spPr/>
    </dgm:pt>
    <dgm:pt modelId="{7D737826-7EF7-4DB8-B455-2CB422887332}" type="pres">
      <dgm:prSet presAssocID="{0959E410-8D49-4C4B-B39F-E2DC1A0C57F5}" presName="parentLin" presStyleCnt="0"/>
      <dgm:spPr/>
    </dgm:pt>
    <dgm:pt modelId="{BF4AF6CE-54D6-4DD4-9633-CD90ABDE3D85}" type="pres">
      <dgm:prSet presAssocID="{0959E410-8D49-4C4B-B39F-E2DC1A0C57F5}" presName="parentLeftMargin" presStyleLbl="node1" presStyleIdx="0" presStyleCnt="2"/>
      <dgm:spPr/>
    </dgm:pt>
    <dgm:pt modelId="{E62A498E-9754-47DA-8B5F-76C28ADD4369}" type="pres">
      <dgm:prSet presAssocID="{0959E410-8D49-4C4B-B39F-E2DC1A0C57F5}" presName="parentText" presStyleLbl="node1" presStyleIdx="0" presStyleCnt="2">
        <dgm:presLayoutVars>
          <dgm:chMax val="0"/>
          <dgm:bulletEnabled val="1"/>
        </dgm:presLayoutVars>
      </dgm:prSet>
      <dgm:spPr/>
    </dgm:pt>
    <dgm:pt modelId="{4EAA4B89-CB9B-49A9-9FA3-5558C3B420D3}" type="pres">
      <dgm:prSet presAssocID="{0959E410-8D49-4C4B-B39F-E2DC1A0C57F5}" presName="negativeSpace" presStyleCnt="0"/>
      <dgm:spPr/>
    </dgm:pt>
    <dgm:pt modelId="{5BF66BEE-FA4D-45F5-8E5A-02953C06906A}" type="pres">
      <dgm:prSet presAssocID="{0959E410-8D49-4C4B-B39F-E2DC1A0C57F5}" presName="childText" presStyleLbl="conFgAcc1" presStyleIdx="0" presStyleCnt="2">
        <dgm:presLayoutVars>
          <dgm:bulletEnabled val="1"/>
        </dgm:presLayoutVars>
      </dgm:prSet>
      <dgm:spPr/>
    </dgm:pt>
    <dgm:pt modelId="{6C77C4CC-F636-465F-A9D1-4F0926C61091}" type="pres">
      <dgm:prSet presAssocID="{12EBDCEA-91F8-4E13-AE4E-AFAFB89C4C40}" presName="spaceBetweenRectangles" presStyleCnt="0"/>
      <dgm:spPr/>
    </dgm:pt>
    <dgm:pt modelId="{6B31A4FC-44CC-44A4-A805-D421F740EC96}" type="pres">
      <dgm:prSet presAssocID="{20E700B3-89F4-4716-AB85-7DB70FA91660}" presName="parentLin" presStyleCnt="0"/>
      <dgm:spPr/>
    </dgm:pt>
    <dgm:pt modelId="{D89DDD5F-B601-4829-8197-3FF660C38D1F}" type="pres">
      <dgm:prSet presAssocID="{20E700B3-89F4-4716-AB85-7DB70FA91660}" presName="parentLeftMargin" presStyleLbl="node1" presStyleIdx="0" presStyleCnt="2"/>
      <dgm:spPr/>
    </dgm:pt>
    <dgm:pt modelId="{9890BAD3-9DC8-4C07-8E34-C30B952C5638}" type="pres">
      <dgm:prSet presAssocID="{20E700B3-89F4-4716-AB85-7DB70FA91660}" presName="parentText" presStyleLbl="node1" presStyleIdx="1" presStyleCnt="2">
        <dgm:presLayoutVars>
          <dgm:chMax val="0"/>
          <dgm:bulletEnabled val="1"/>
        </dgm:presLayoutVars>
      </dgm:prSet>
      <dgm:spPr/>
    </dgm:pt>
    <dgm:pt modelId="{FA094571-AEC6-42BA-AE8B-2EB4421E36F4}" type="pres">
      <dgm:prSet presAssocID="{20E700B3-89F4-4716-AB85-7DB70FA91660}" presName="negativeSpace" presStyleCnt="0"/>
      <dgm:spPr/>
    </dgm:pt>
    <dgm:pt modelId="{1C5F11B0-8F03-4BAC-99B4-5ABAF7064FAA}" type="pres">
      <dgm:prSet presAssocID="{20E700B3-89F4-4716-AB85-7DB70FA91660}" presName="childText" presStyleLbl="conFgAcc1" presStyleIdx="1" presStyleCnt="2">
        <dgm:presLayoutVars>
          <dgm:bulletEnabled val="1"/>
        </dgm:presLayoutVars>
      </dgm:prSet>
      <dgm:spPr/>
    </dgm:pt>
  </dgm:ptLst>
  <dgm:cxnLst>
    <dgm:cxn modelId="{0D6C3908-607C-487A-B4F1-0A1212769A38}" type="presOf" srcId="{5E70E17B-9C23-449D-A825-162AB69DC779}" destId="{1C5F11B0-8F03-4BAC-99B4-5ABAF7064FAA}" srcOrd="0" destOrd="0" presId="urn:microsoft.com/office/officeart/2005/8/layout/list1"/>
    <dgm:cxn modelId="{735E4A09-4288-4363-8A3F-3359A8FFCB2E}" type="presOf" srcId="{BFAEEE78-68D6-42C7-95FC-5FBA7486CECC}" destId="{1C5F11B0-8F03-4BAC-99B4-5ABAF7064FAA}" srcOrd="0" destOrd="3" presId="urn:microsoft.com/office/officeart/2005/8/layout/list1"/>
    <dgm:cxn modelId="{BE986C17-BFD5-4A9F-AFC1-6F1238041E77}" type="presOf" srcId="{6F2410F0-EABA-43B8-98EC-E26332AB5CCB}" destId="{1C5F11B0-8F03-4BAC-99B4-5ABAF7064FAA}" srcOrd="0" destOrd="1" presId="urn:microsoft.com/office/officeart/2005/8/layout/list1"/>
    <dgm:cxn modelId="{1337041C-31E2-4DEF-BEAA-E7D8FFEA6E89}" srcId="{767E6626-D409-4CB0-A166-6B2DF5F98DE2}" destId="{20E700B3-89F4-4716-AB85-7DB70FA91660}" srcOrd="1" destOrd="0" parTransId="{26DEF5FE-B9DB-4097-9AD0-5B6C16929751}" sibTransId="{6FAAC1C8-9C30-4D54-ACBD-C83C015713B5}"/>
    <dgm:cxn modelId="{E62D7B28-4BCD-4E8D-899D-700219A33A8E}" srcId="{20E700B3-89F4-4716-AB85-7DB70FA91660}" destId="{5E70E17B-9C23-449D-A825-162AB69DC779}" srcOrd="0" destOrd="0" parTransId="{CA867FE8-3E70-4919-9398-427C38A51F4D}" sibTransId="{FB98A172-33E2-4144-96B6-114CB0B55ECB}"/>
    <dgm:cxn modelId="{8B596431-90B2-47E0-8F72-911AC1009B90}" type="presOf" srcId="{12D594E2-2C71-49EB-9A61-0AA7CB4FD3C3}" destId="{5BF66BEE-FA4D-45F5-8E5A-02953C06906A}" srcOrd="0" destOrd="3" presId="urn:microsoft.com/office/officeart/2005/8/layout/list1"/>
    <dgm:cxn modelId="{ADC3DE3F-388C-4966-9DB2-B6524D42261A}" type="presOf" srcId="{20E700B3-89F4-4716-AB85-7DB70FA91660}" destId="{D89DDD5F-B601-4829-8197-3FF660C38D1F}" srcOrd="0" destOrd="0" presId="urn:microsoft.com/office/officeart/2005/8/layout/list1"/>
    <dgm:cxn modelId="{DDF9B561-1B26-416C-A932-82ED8813E006}" srcId="{20E700B3-89F4-4716-AB85-7DB70FA91660}" destId="{6F2410F0-EABA-43B8-98EC-E26332AB5CCB}" srcOrd="1" destOrd="0" parTransId="{7D240CCF-C926-4C81-B214-8F3681BE3ACB}" sibTransId="{E8E2F554-19B6-43F7-BDF8-104EE83D3D8A}"/>
    <dgm:cxn modelId="{DA25E543-45E4-4D15-A550-B02004C5090D}" type="presOf" srcId="{20E700B3-89F4-4716-AB85-7DB70FA91660}" destId="{9890BAD3-9DC8-4C07-8E34-C30B952C5638}" srcOrd="1" destOrd="0" presId="urn:microsoft.com/office/officeart/2005/8/layout/list1"/>
    <dgm:cxn modelId="{60D93745-3D38-4661-900D-F462B4CB828A}" type="presOf" srcId="{0959E410-8D49-4C4B-B39F-E2DC1A0C57F5}" destId="{E62A498E-9754-47DA-8B5F-76C28ADD4369}" srcOrd="1" destOrd="0" presId="urn:microsoft.com/office/officeart/2005/8/layout/list1"/>
    <dgm:cxn modelId="{84794E50-4F6D-444D-8C0B-35CA37CD972F}" srcId="{0959E410-8D49-4C4B-B39F-E2DC1A0C57F5}" destId="{A55C0D23-EDF6-46BB-BB75-E252029C0E6B}" srcOrd="0" destOrd="0" parTransId="{C3031E2E-116B-4CAF-AE13-9124888D1FF9}" sibTransId="{C6CDCDB1-15EE-4743-9DFA-715CBA64EEEE}"/>
    <dgm:cxn modelId="{CBDBB353-FE6F-42CE-8BD3-90190E76BBD7}" type="presOf" srcId="{64B11E42-14E8-4E0E-9FC0-58F65699B5D6}" destId="{1C5F11B0-8F03-4BAC-99B4-5ABAF7064FAA}" srcOrd="0" destOrd="2" presId="urn:microsoft.com/office/officeart/2005/8/layout/list1"/>
    <dgm:cxn modelId="{A2A48A77-2F24-46D3-BF5D-28235672CC57}" type="presOf" srcId="{0959E410-8D49-4C4B-B39F-E2DC1A0C57F5}" destId="{BF4AF6CE-54D6-4DD4-9633-CD90ABDE3D85}" srcOrd="0" destOrd="0" presId="urn:microsoft.com/office/officeart/2005/8/layout/list1"/>
    <dgm:cxn modelId="{C5B62D7F-A4F1-447E-BA63-E603B27E40E7}" type="presOf" srcId="{767E6626-D409-4CB0-A166-6B2DF5F98DE2}" destId="{9A6E3928-AC9D-4DE4-9695-D5E10B0F1DB3}" srcOrd="0" destOrd="0" presId="urn:microsoft.com/office/officeart/2005/8/layout/list1"/>
    <dgm:cxn modelId="{8D483598-A2B7-4A49-A422-31A29A7B6A88}" srcId="{0959E410-8D49-4C4B-B39F-E2DC1A0C57F5}" destId="{12D594E2-2C71-49EB-9A61-0AA7CB4FD3C3}" srcOrd="3" destOrd="0" parTransId="{CEC35647-5D44-4B9D-84DD-392A69FEFD8E}" sibTransId="{DBE42F65-5BCC-49CA-99AD-2D68014C7B08}"/>
    <dgm:cxn modelId="{BD315CA2-9E99-4EC5-9F1F-81850795600C}" type="presOf" srcId="{EEDEEB37-9D34-40AB-BDB5-3CA71706C7E8}" destId="{5BF66BEE-FA4D-45F5-8E5A-02953C06906A}" srcOrd="0" destOrd="2" presId="urn:microsoft.com/office/officeart/2005/8/layout/list1"/>
    <dgm:cxn modelId="{2E0FFFB8-CC74-4240-A3F6-0A8F60505555}" type="presOf" srcId="{2F48C8CE-0BCC-4EEA-855C-5891569E7A38}" destId="{5BF66BEE-FA4D-45F5-8E5A-02953C06906A}" srcOrd="0" destOrd="1" presId="urn:microsoft.com/office/officeart/2005/8/layout/list1"/>
    <dgm:cxn modelId="{6EAA70BF-6927-4389-9F0D-CE3F9374FBC6}" srcId="{0959E410-8D49-4C4B-B39F-E2DC1A0C57F5}" destId="{EEDEEB37-9D34-40AB-BDB5-3CA71706C7E8}" srcOrd="2" destOrd="0" parTransId="{D38DEDD9-2326-4488-8051-87535FE49CD2}" sibTransId="{728AD2EE-40C6-4057-8431-6521CCB71D48}"/>
    <dgm:cxn modelId="{A338BDD7-F102-4877-9260-3C5C7E42129E}" srcId="{0959E410-8D49-4C4B-B39F-E2DC1A0C57F5}" destId="{2F48C8CE-0BCC-4EEA-855C-5891569E7A38}" srcOrd="1" destOrd="0" parTransId="{DEB70F2A-8F42-4B18-816F-495C8AC5BC5C}" sibTransId="{3C60D76F-AFF1-4A49-BAAA-02DF51E464E9}"/>
    <dgm:cxn modelId="{E4DB16EA-F9DE-421F-B966-9717C9493198}" type="presOf" srcId="{A55C0D23-EDF6-46BB-BB75-E252029C0E6B}" destId="{5BF66BEE-FA4D-45F5-8E5A-02953C06906A}" srcOrd="0" destOrd="0" presId="urn:microsoft.com/office/officeart/2005/8/layout/list1"/>
    <dgm:cxn modelId="{A7AFBCEA-09DB-4687-9BCC-DE1988948484}" srcId="{767E6626-D409-4CB0-A166-6B2DF5F98DE2}" destId="{0959E410-8D49-4C4B-B39F-E2DC1A0C57F5}" srcOrd="0" destOrd="0" parTransId="{B7FC90F2-4851-468B-9ABA-08FAFD2C3FB0}" sibTransId="{12EBDCEA-91F8-4E13-AE4E-AFAFB89C4C40}"/>
    <dgm:cxn modelId="{61A456EC-6A62-44BD-AAD6-F529C480C79C}" srcId="{20E700B3-89F4-4716-AB85-7DB70FA91660}" destId="{BFAEEE78-68D6-42C7-95FC-5FBA7486CECC}" srcOrd="3" destOrd="0" parTransId="{E4C4A84A-5C12-44C9-B688-3D5E8DA7B8EE}" sibTransId="{12F78ABE-EBB9-4AD1-951A-99E3D462F553}"/>
    <dgm:cxn modelId="{FCE889FD-3B45-4ADA-8E9A-BD7DC913CA1A}" srcId="{20E700B3-89F4-4716-AB85-7DB70FA91660}" destId="{64B11E42-14E8-4E0E-9FC0-58F65699B5D6}" srcOrd="2" destOrd="0" parTransId="{569A82A0-C1C2-4662-8FBF-731412E33EB2}" sibTransId="{DD77D9D6-F074-44E0-9FEB-C3497090C67F}"/>
    <dgm:cxn modelId="{9E92269D-CA34-4A28-86CF-DB3F4CDF2460}" type="presParOf" srcId="{9A6E3928-AC9D-4DE4-9695-D5E10B0F1DB3}" destId="{7D737826-7EF7-4DB8-B455-2CB422887332}" srcOrd="0" destOrd="0" presId="urn:microsoft.com/office/officeart/2005/8/layout/list1"/>
    <dgm:cxn modelId="{381CCD71-41D9-47D9-B8B0-F0769ACB456F}" type="presParOf" srcId="{7D737826-7EF7-4DB8-B455-2CB422887332}" destId="{BF4AF6CE-54D6-4DD4-9633-CD90ABDE3D85}" srcOrd="0" destOrd="0" presId="urn:microsoft.com/office/officeart/2005/8/layout/list1"/>
    <dgm:cxn modelId="{BE43134C-5D3E-4490-B8E4-7D465EF07809}" type="presParOf" srcId="{7D737826-7EF7-4DB8-B455-2CB422887332}" destId="{E62A498E-9754-47DA-8B5F-76C28ADD4369}" srcOrd="1" destOrd="0" presId="urn:microsoft.com/office/officeart/2005/8/layout/list1"/>
    <dgm:cxn modelId="{E22D4DDA-AFF5-4839-A32E-8B200B3E77EF}" type="presParOf" srcId="{9A6E3928-AC9D-4DE4-9695-D5E10B0F1DB3}" destId="{4EAA4B89-CB9B-49A9-9FA3-5558C3B420D3}" srcOrd="1" destOrd="0" presId="urn:microsoft.com/office/officeart/2005/8/layout/list1"/>
    <dgm:cxn modelId="{76A6B0E9-B1DE-4382-88D5-4CA92F8044F3}" type="presParOf" srcId="{9A6E3928-AC9D-4DE4-9695-D5E10B0F1DB3}" destId="{5BF66BEE-FA4D-45F5-8E5A-02953C06906A}" srcOrd="2" destOrd="0" presId="urn:microsoft.com/office/officeart/2005/8/layout/list1"/>
    <dgm:cxn modelId="{04F55ADA-4FBA-4F4F-BDA7-94DFE9A1506B}" type="presParOf" srcId="{9A6E3928-AC9D-4DE4-9695-D5E10B0F1DB3}" destId="{6C77C4CC-F636-465F-A9D1-4F0926C61091}" srcOrd="3" destOrd="0" presId="urn:microsoft.com/office/officeart/2005/8/layout/list1"/>
    <dgm:cxn modelId="{FE7FFDF4-1426-4A13-824F-B446B0ED8C30}" type="presParOf" srcId="{9A6E3928-AC9D-4DE4-9695-D5E10B0F1DB3}" destId="{6B31A4FC-44CC-44A4-A805-D421F740EC96}" srcOrd="4" destOrd="0" presId="urn:microsoft.com/office/officeart/2005/8/layout/list1"/>
    <dgm:cxn modelId="{84A09A39-429C-4B31-B2D3-438E2C3793B8}" type="presParOf" srcId="{6B31A4FC-44CC-44A4-A805-D421F740EC96}" destId="{D89DDD5F-B601-4829-8197-3FF660C38D1F}" srcOrd="0" destOrd="0" presId="urn:microsoft.com/office/officeart/2005/8/layout/list1"/>
    <dgm:cxn modelId="{C380211E-7469-4472-8F24-EC652218B987}" type="presParOf" srcId="{6B31A4FC-44CC-44A4-A805-D421F740EC96}" destId="{9890BAD3-9DC8-4C07-8E34-C30B952C5638}" srcOrd="1" destOrd="0" presId="urn:microsoft.com/office/officeart/2005/8/layout/list1"/>
    <dgm:cxn modelId="{6E3F1D59-B1C9-43A4-89C8-320A4C53F51B}" type="presParOf" srcId="{9A6E3928-AC9D-4DE4-9695-D5E10B0F1DB3}" destId="{FA094571-AEC6-42BA-AE8B-2EB4421E36F4}" srcOrd="5" destOrd="0" presId="urn:microsoft.com/office/officeart/2005/8/layout/list1"/>
    <dgm:cxn modelId="{37908628-48C8-44F6-9ED4-CEF5140B9679}" type="presParOf" srcId="{9A6E3928-AC9D-4DE4-9695-D5E10B0F1DB3}" destId="{1C5F11B0-8F03-4BAC-99B4-5ABAF7064FAA}" srcOrd="6"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767E6626-D409-4CB0-A166-6B2DF5F98DE2}" type="doc">
      <dgm:prSet loTypeId="urn:microsoft.com/office/officeart/2005/8/layout/list1" loCatId="list" qsTypeId="urn:microsoft.com/office/officeart/2005/8/quickstyle/simple4" qsCatId="simple" csTypeId="urn:microsoft.com/office/officeart/2005/8/colors/accent0_3" csCatId="mainScheme" phldr="1"/>
      <dgm:spPr/>
      <dgm:t>
        <a:bodyPr/>
        <a:lstStyle/>
        <a:p>
          <a:endParaRPr lang="en-US"/>
        </a:p>
      </dgm:t>
    </dgm:pt>
    <dgm:pt modelId="{0959E410-8D49-4C4B-B39F-E2DC1A0C57F5}">
      <dgm:prSet custT="1"/>
      <dgm:spPr/>
      <dgm:t>
        <a:bodyPr/>
        <a:lstStyle/>
        <a:p>
          <a:r>
            <a:rPr lang="en-US" sz="2800" dirty="0"/>
            <a:t>Bootstrap</a:t>
          </a:r>
        </a:p>
      </dgm:t>
    </dgm:pt>
    <dgm:pt modelId="{B7FC90F2-4851-468B-9ABA-08FAFD2C3FB0}" type="parTrans" cxnId="{A7AFBCEA-09DB-4687-9BCC-DE1988948484}">
      <dgm:prSet/>
      <dgm:spPr/>
      <dgm:t>
        <a:bodyPr/>
        <a:lstStyle/>
        <a:p>
          <a:endParaRPr lang="en-US"/>
        </a:p>
      </dgm:t>
    </dgm:pt>
    <dgm:pt modelId="{12EBDCEA-91F8-4E13-AE4E-AFAFB89C4C40}" type="sibTrans" cxnId="{A7AFBCEA-09DB-4687-9BCC-DE1988948484}">
      <dgm:prSet/>
      <dgm:spPr/>
      <dgm:t>
        <a:bodyPr/>
        <a:lstStyle/>
        <a:p>
          <a:endParaRPr lang="en-US"/>
        </a:p>
      </dgm:t>
    </dgm:pt>
    <dgm:pt modelId="{E0217FED-4939-4CE4-816C-7DB9234E11DA}">
      <dgm:prSet custT="1"/>
      <dgm:spPr/>
      <dgm:t>
        <a:bodyPr/>
        <a:lstStyle/>
        <a:p>
          <a:pPr algn="l"/>
          <a:r>
            <a:rPr lang="el-GR" sz="1700" dirty="0"/>
            <a:t>Ανοιχτού </a:t>
          </a:r>
          <a:r>
            <a:rPr lang="en-GB" sz="1700" dirty="0"/>
            <a:t>K</a:t>
          </a:r>
          <a:r>
            <a:rPr lang="el-GR" sz="1700" dirty="0" err="1"/>
            <a:t>ώδικα</a:t>
          </a:r>
          <a:r>
            <a:rPr lang="el-GR" sz="1700" dirty="0"/>
            <a:t> </a:t>
          </a:r>
          <a:r>
            <a:rPr lang="en-GB" sz="1700" dirty="0"/>
            <a:t>Framework </a:t>
          </a:r>
          <a:r>
            <a:rPr lang="el-GR" sz="1700" dirty="0"/>
            <a:t>για την </a:t>
          </a:r>
          <a:r>
            <a:rPr lang="en-GB" sz="1700" dirty="0"/>
            <a:t>A</a:t>
          </a:r>
          <a:r>
            <a:rPr lang="el-GR" sz="1700" dirty="0" err="1"/>
            <a:t>νάπτυξη</a:t>
          </a:r>
          <a:r>
            <a:rPr lang="el-GR" sz="1700" dirty="0"/>
            <a:t> </a:t>
          </a:r>
          <a:r>
            <a:rPr lang="en-GB" sz="1700" dirty="0"/>
            <a:t>I</a:t>
          </a:r>
          <a:r>
            <a:rPr lang="el-GR" sz="1700" dirty="0" err="1"/>
            <a:t>στοσελίδων</a:t>
          </a:r>
          <a:r>
            <a:rPr lang="el-GR" sz="1700" dirty="0"/>
            <a:t> και </a:t>
          </a:r>
          <a:r>
            <a:rPr lang="en-GB" sz="1700" dirty="0"/>
            <a:t>E</a:t>
          </a:r>
          <a:r>
            <a:rPr lang="el-GR" sz="1700" dirty="0" err="1"/>
            <a:t>φαρμογών</a:t>
          </a:r>
          <a:endParaRPr lang="el-GR" sz="1700" dirty="0"/>
        </a:p>
      </dgm:t>
    </dgm:pt>
    <dgm:pt modelId="{B2F45D75-5AFA-4808-BB08-F6DBAA3DA7D0}" type="parTrans" cxnId="{A7C410BF-3B08-4263-9ACE-E5BA0B2CD977}">
      <dgm:prSet/>
      <dgm:spPr/>
      <dgm:t>
        <a:bodyPr/>
        <a:lstStyle/>
        <a:p>
          <a:endParaRPr lang="el-GR"/>
        </a:p>
      </dgm:t>
    </dgm:pt>
    <dgm:pt modelId="{CD04DAAF-B2D7-43AD-830C-C71D9AE41651}" type="sibTrans" cxnId="{A7C410BF-3B08-4263-9ACE-E5BA0B2CD977}">
      <dgm:prSet/>
      <dgm:spPr/>
      <dgm:t>
        <a:bodyPr/>
        <a:lstStyle/>
        <a:p>
          <a:endParaRPr lang="el-GR"/>
        </a:p>
      </dgm:t>
    </dgm:pt>
    <dgm:pt modelId="{1E39D6F4-8CC4-429D-B983-43D16BB6DB57}">
      <dgm:prSet custT="1"/>
      <dgm:spPr/>
      <dgm:t>
        <a:bodyPr/>
        <a:lstStyle/>
        <a:p>
          <a:pPr algn="l"/>
          <a:r>
            <a:rPr lang="el-GR" sz="1700" dirty="0"/>
            <a:t>Έτοιμα </a:t>
          </a:r>
          <a:r>
            <a:rPr lang="el-GR" sz="1700" dirty="0" err="1"/>
            <a:t>Διαδραστικά</a:t>
          </a:r>
          <a:r>
            <a:rPr lang="el-GR" sz="1700" dirty="0"/>
            <a:t> και Στιλιστικά Στοιχεία</a:t>
          </a:r>
        </a:p>
      </dgm:t>
    </dgm:pt>
    <dgm:pt modelId="{3DE1892B-4C7C-420E-9EB4-759A6D10EAE6}" type="parTrans" cxnId="{0ED23DC1-9869-4CAF-9C39-70A84A68DA70}">
      <dgm:prSet/>
      <dgm:spPr/>
      <dgm:t>
        <a:bodyPr/>
        <a:lstStyle/>
        <a:p>
          <a:endParaRPr lang="el-GR"/>
        </a:p>
      </dgm:t>
    </dgm:pt>
    <dgm:pt modelId="{E301D68B-727E-4F59-86CE-D0F4E4654246}" type="sibTrans" cxnId="{0ED23DC1-9869-4CAF-9C39-70A84A68DA70}">
      <dgm:prSet/>
      <dgm:spPr/>
      <dgm:t>
        <a:bodyPr/>
        <a:lstStyle/>
        <a:p>
          <a:endParaRPr lang="el-GR"/>
        </a:p>
      </dgm:t>
    </dgm:pt>
    <dgm:pt modelId="{944352A8-C6EE-44D9-AA50-7D2D22DD8B19}">
      <dgm:prSet custT="1"/>
      <dgm:spPr/>
      <dgm:t>
        <a:bodyPr/>
        <a:lstStyle/>
        <a:p>
          <a:pPr algn="l"/>
          <a:r>
            <a:rPr lang="en-GB" sz="1700" dirty="0"/>
            <a:t>Responsive Design </a:t>
          </a:r>
          <a:endParaRPr lang="el-GR" sz="1700" dirty="0"/>
        </a:p>
      </dgm:t>
    </dgm:pt>
    <dgm:pt modelId="{0810B8E3-2EA7-498E-86A1-F88B3E1B04C0}" type="parTrans" cxnId="{4E2F6D70-BE1D-4C43-A30E-C8052ADDB832}">
      <dgm:prSet/>
      <dgm:spPr/>
      <dgm:t>
        <a:bodyPr/>
        <a:lstStyle/>
        <a:p>
          <a:endParaRPr lang="el-GR"/>
        </a:p>
      </dgm:t>
    </dgm:pt>
    <dgm:pt modelId="{AE3246D2-19C2-4E5B-858B-D731AAB75141}" type="sibTrans" cxnId="{4E2F6D70-BE1D-4C43-A30E-C8052ADDB832}">
      <dgm:prSet/>
      <dgm:spPr/>
      <dgm:t>
        <a:bodyPr/>
        <a:lstStyle/>
        <a:p>
          <a:endParaRPr lang="el-GR"/>
        </a:p>
      </dgm:t>
    </dgm:pt>
    <dgm:pt modelId="{096EECAB-2FBD-4CA7-90E1-ED60B1654666}">
      <dgm:prSet custT="1"/>
      <dgm:spPr/>
      <dgm:t>
        <a:bodyPr/>
        <a:lstStyle/>
        <a:p>
          <a:pPr algn="l"/>
          <a:r>
            <a:rPr lang="el-GR" sz="1700" dirty="0"/>
            <a:t>Ευέλικτο Σύστημα </a:t>
          </a:r>
          <a:r>
            <a:rPr lang="en-GB" sz="1700" dirty="0"/>
            <a:t>Grid</a:t>
          </a:r>
          <a:endParaRPr lang="el-GR" sz="1700" dirty="0"/>
        </a:p>
      </dgm:t>
    </dgm:pt>
    <dgm:pt modelId="{1393459C-1570-4AAC-9886-E20CACFB63E1}" type="sibTrans" cxnId="{465B37E2-3CF6-40EE-9267-C9C115FE4746}">
      <dgm:prSet/>
      <dgm:spPr/>
      <dgm:t>
        <a:bodyPr/>
        <a:lstStyle/>
        <a:p>
          <a:endParaRPr lang="el-GR"/>
        </a:p>
      </dgm:t>
    </dgm:pt>
    <dgm:pt modelId="{A016AAD2-D47F-43C4-9A57-E981E1FBA30C}" type="parTrans" cxnId="{465B37E2-3CF6-40EE-9267-C9C115FE4746}">
      <dgm:prSet/>
      <dgm:spPr/>
      <dgm:t>
        <a:bodyPr/>
        <a:lstStyle/>
        <a:p>
          <a:endParaRPr lang="el-GR"/>
        </a:p>
      </dgm:t>
    </dgm:pt>
    <dgm:pt modelId="{9A6E3928-AC9D-4DE4-9695-D5E10B0F1DB3}" type="pres">
      <dgm:prSet presAssocID="{767E6626-D409-4CB0-A166-6B2DF5F98DE2}" presName="linear" presStyleCnt="0">
        <dgm:presLayoutVars>
          <dgm:dir/>
          <dgm:animLvl val="lvl"/>
          <dgm:resizeHandles val="exact"/>
        </dgm:presLayoutVars>
      </dgm:prSet>
      <dgm:spPr/>
    </dgm:pt>
    <dgm:pt modelId="{7D737826-7EF7-4DB8-B455-2CB422887332}" type="pres">
      <dgm:prSet presAssocID="{0959E410-8D49-4C4B-B39F-E2DC1A0C57F5}" presName="parentLin" presStyleCnt="0"/>
      <dgm:spPr/>
    </dgm:pt>
    <dgm:pt modelId="{BF4AF6CE-54D6-4DD4-9633-CD90ABDE3D85}" type="pres">
      <dgm:prSet presAssocID="{0959E410-8D49-4C4B-B39F-E2DC1A0C57F5}" presName="parentLeftMargin" presStyleLbl="node1" presStyleIdx="0" presStyleCnt="1"/>
      <dgm:spPr/>
    </dgm:pt>
    <dgm:pt modelId="{E62A498E-9754-47DA-8B5F-76C28ADD4369}" type="pres">
      <dgm:prSet presAssocID="{0959E410-8D49-4C4B-B39F-E2DC1A0C57F5}" presName="parentText" presStyleLbl="node1" presStyleIdx="0" presStyleCnt="1" custScaleX="97139" custScaleY="30092" custLinFactNeighborX="-19341" custLinFactNeighborY="-27628">
        <dgm:presLayoutVars>
          <dgm:chMax val="0"/>
          <dgm:bulletEnabled val="1"/>
        </dgm:presLayoutVars>
      </dgm:prSet>
      <dgm:spPr/>
    </dgm:pt>
    <dgm:pt modelId="{4EAA4B89-CB9B-49A9-9FA3-5558C3B420D3}" type="pres">
      <dgm:prSet presAssocID="{0959E410-8D49-4C4B-B39F-E2DC1A0C57F5}" presName="negativeSpace" presStyleCnt="0"/>
      <dgm:spPr/>
    </dgm:pt>
    <dgm:pt modelId="{5BF66BEE-FA4D-45F5-8E5A-02953C06906A}" type="pres">
      <dgm:prSet presAssocID="{0959E410-8D49-4C4B-B39F-E2DC1A0C57F5}" presName="childText" presStyleLbl="conFgAcc1" presStyleIdx="0" presStyleCnt="1" custScaleY="78904" custLinFactNeighborX="1354" custLinFactNeighborY="20166">
        <dgm:presLayoutVars>
          <dgm:bulletEnabled val="1"/>
        </dgm:presLayoutVars>
      </dgm:prSet>
      <dgm:spPr/>
    </dgm:pt>
  </dgm:ptLst>
  <dgm:cxnLst>
    <dgm:cxn modelId="{60D93745-3D38-4661-900D-F462B4CB828A}" type="presOf" srcId="{0959E410-8D49-4C4B-B39F-E2DC1A0C57F5}" destId="{E62A498E-9754-47DA-8B5F-76C28ADD4369}" srcOrd="1" destOrd="0" presId="urn:microsoft.com/office/officeart/2005/8/layout/list1"/>
    <dgm:cxn modelId="{943B0067-410B-4FB7-A64C-724D1EE31D99}" type="presOf" srcId="{944352A8-C6EE-44D9-AA50-7D2D22DD8B19}" destId="{5BF66BEE-FA4D-45F5-8E5A-02953C06906A}" srcOrd="0" destOrd="3" presId="urn:microsoft.com/office/officeart/2005/8/layout/list1"/>
    <dgm:cxn modelId="{B717A86A-2F67-49AF-8DFE-4CE5E96E4D2D}" type="presOf" srcId="{E0217FED-4939-4CE4-816C-7DB9234E11DA}" destId="{5BF66BEE-FA4D-45F5-8E5A-02953C06906A}" srcOrd="0" destOrd="0" presId="urn:microsoft.com/office/officeart/2005/8/layout/list1"/>
    <dgm:cxn modelId="{4E2F6D70-BE1D-4C43-A30E-C8052ADDB832}" srcId="{0959E410-8D49-4C4B-B39F-E2DC1A0C57F5}" destId="{944352A8-C6EE-44D9-AA50-7D2D22DD8B19}" srcOrd="3" destOrd="0" parTransId="{0810B8E3-2EA7-498E-86A1-F88B3E1B04C0}" sibTransId="{AE3246D2-19C2-4E5B-858B-D731AAB75141}"/>
    <dgm:cxn modelId="{A2A48A77-2F24-46D3-BF5D-28235672CC57}" type="presOf" srcId="{0959E410-8D49-4C4B-B39F-E2DC1A0C57F5}" destId="{BF4AF6CE-54D6-4DD4-9633-CD90ABDE3D85}" srcOrd="0" destOrd="0" presId="urn:microsoft.com/office/officeart/2005/8/layout/list1"/>
    <dgm:cxn modelId="{C5B62D7F-A4F1-447E-BA63-E603B27E40E7}" type="presOf" srcId="{767E6626-D409-4CB0-A166-6B2DF5F98DE2}" destId="{9A6E3928-AC9D-4DE4-9695-D5E10B0F1DB3}" srcOrd="0" destOrd="0" presId="urn:microsoft.com/office/officeart/2005/8/layout/list1"/>
    <dgm:cxn modelId="{A7C410BF-3B08-4263-9ACE-E5BA0B2CD977}" srcId="{0959E410-8D49-4C4B-B39F-E2DC1A0C57F5}" destId="{E0217FED-4939-4CE4-816C-7DB9234E11DA}" srcOrd="0" destOrd="0" parTransId="{B2F45D75-5AFA-4808-BB08-F6DBAA3DA7D0}" sibTransId="{CD04DAAF-B2D7-43AD-830C-C71D9AE41651}"/>
    <dgm:cxn modelId="{0ED23DC1-9869-4CAF-9C39-70A84A68DA70}" srcId="{0959E410-8D49-4C4B-B39F-E2DC1A0C57F5}" destId="{1E39D6F4-8CC4-429D-B983-43D16BB6DB57}" srcOrd="2" destOrd="0" parTransId="{3DE1892B-4C7C-420E-9EB4-759A6D10EAE6}" sibTransId="{E301D68B-727E-4F59-86CE-D0F4E4654246}"/>
    <dgm:cxn modelId="{4D8B17C5-1C87-4DE5-A707-8101397EC11E}" type="presOf" srcId="{096EECAB-2FBD-4CA7-90E1-ED60B1654666}" destId="{5BF66BEE-FA4D-45F5-8E5A-02953C06906A}" srcOrd="0" destOrd="1" presId="urn:microsoft.com/office/officeart/2005/8/layout/list1"/>
    <dgm:cxn modelId="{465B37E2-3CF6-40EE-9267-C9C115FE4746}" srcId="{0959E410-8D49-4C4B-B39F-E2DC1A0C57F5}" destId="{096EECAB-2FBD-4CA7-90E1-ED60B1654666}" srcOrd="1" destOrd="0" parTransId="{A016AAD2-D47F-43C4-9A57-E981E1FBA30C}" sibTransId="{1393459C-1570-4AAC-9886-E20CACFB63E1}"/>
    <dgm:cxn modelId="{A7AFBCEA-09DB-4687-9BCC-DE1988948484}" srcId="{767E6626-D409-4CB0-A166-6B2DF5F98DE2}" destId="{0959E410-8D49-4C4B-B39F-E2DC1A0C57F5}" srcOrd="0" destOrd="0" parTransId="{B7FC90F2-4851-468B-9ABA-08FAFD2C3FB0}" sibTransId="{12EBDCEA-91F8-4E13-AE4E-AFAFB89C4C40}"/>
    <dgm:cxn modelId="{BFCB2DEC-1B39-4423-A845-6114FC00CD1F}" type="presOf" srcId="{1E39D6F4-8CC4-429D-B983-43D16BB6DB57}" destId="{5BF66BEE-FA4D-45F5-8E5A-02953C06906A}" srcOrd="0" destOrd="2" presId="urn:microsoft.com/office/officeart/2005/8/layout/list1"/>
    <dgm:cxn modelId="{9E92269D-CA34-4A28-86CF-DB3F4CDF2460}" type="presParOf" srcId="{9A6E3928-AC9D-4DE4-9695-D5E10B0F1DB3}" destId="{7D737826-7EF7-4DB8-B455-2CB422887332}" srcOrd="0" destOrd="0" presId="urn:microsoft.com/office/officeart/2005/8/layout/list1"/>
    <dgm:cxn modelId="{381CCD71-41D9-47D9-B8B0-F0769ACB456F}" type="presParOf" srcId="{7D737826-7EF7-4DB8-B455-2CB422887332}" destId="{BF4AF6CE-54D6-4DD4-9633-CD90ABDE3D85}" srcOrd="0" destOrd="0" presId="urn:microsoft.com/office/officeart/2005/8/layout/list1"/>
    <dgm:cxn modelId="{BE43134C-5D3E-4490-B8E4-7D465EF07809}" type="presParOf" srcId="{7D737826-7EF7-4DB8-B455-2CB422887332}" destId="{E62A498E-9754-47DA-8B5F-76C28ADD4369}" srcOrd="1" destOrd="0" presId="urn:microsoft.com/office/officeart/2005/8/layout/list1"/>
    <dgm:cxn modelId="{E22D4DDA-AFF5-4839-A32E-8B200B3E77EF}" type="presParOf" srcId="{9A6E3928-AC9D-4DE4-9695-D5E10B0F1DB3}" destId="{4EAA4B89-CB9B-49A9-9FA3-5558C3B420D3}" srcOrd="1" destOrd="0" presId="urn:microsoft.com/office/officeart/2005/8/layout/list1"/>
    <dgm:cxn modelId="{76A6B0E9-B1DE-4382-88D5-4CA92F8044F3}" type="presParOf" srcId="{9A6E3928-AC9D-4DE4-9695-D5E10B0F1DB3}" destId="{5BF66BEE-FA4D-45F5-8E5A-02953C06906A}" srcOrd="2"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0AF2D90-DDFD-4E6B-A1E1-B78F6D8E39EC}">
      <dsp:nvSpPr>
        <dsp:cNvPr id="0" name=""/>
        <dsp:cNvSpPr/>
      </dsp:nvSpPr>
      <dsp:spPr>
        <a:xfrm>
          <a:off x="3138" y="8731"/>
          <a:ext cx="2489773" cy="3485682"/>
        </a:xfrm>
        <a:prstGeom prst="rect">
          <a:avLst/>
        </a:prstGeom>
        <a:solidFill>
          <a:schemeClr val="accent2">
            <a:tint val="40000"/>
            <a:alpha val="90000"/>
            <a:hueOff val="0"/>
            <a:satOff val="0"/>
            <a:lumOff val="0"/>
            <a:alphaOff val="0"/>
          </a:schemeClr>
        </a:solidFill>
        <a:ln w="12700" cap="flat" cmpd="sng" algn="ctr">
          <a:solidFill>
            <a:schemeClr val="accent2">
              <a:tint val="40000"/>
              <a:alpha val="9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94112" tIns="330200" rIns="194112" bIns="330200" numCol="1" spcCol="1270" anchor="t" anchorCtr="0">
          <a:noAutofit/>
        </a:bodyPr>
        <a:lstStyle/>
        <a:p>
          <a:pPr marL="0" lvl="0" indent="0" algn="l" defTabSz="933450">
            <a:lnSpc>
              <a:spcPct val="90000"/>
            </a:lnSpc>
            <a:spcBef>
              <a:spcPct val="0"/>
            </a:spcBef>
            <a:spcAft>
              <a:spcPct val="35000"/>
            </a:spcAft>
            <a:buNone/>
          </a:pPr>
          <a:r>
            <a:rPr lang="el-GR" sz="2100" b="1" i="0" kern="1200" baseline="0" dirty="0"/>
            <a:t>Εύχρηστη και φιλική προς το χρήστη διεπαφή</a:t>
          </a:r>
          <a:r>
            <a:rPr lang="el-GR" sz="2100" b="0" i="0" kern="1200" baseline="0" dirty="0"/>
            <a:t>.</a:t>
          </a:r>
          <a:endParaRPr lang="en-US" sz="2100" kern="1200" dirty="0"/>
        </a:p>
      </dsp:txBody>
      <dsp:txXfrm>
        <a:off x="3138" y="1333291"/>
        <a:ext cx="2489773" cy="2091409"/>
      </dsp:txXfrm>
    </dsp:sp>
    <dsp:sp modelId="{DD621B50-99F9-4736-B22F-B9DE908533C1}">
      <dsp:nvSpPr>
        <dsp:cNvPr id="0" name=""/>
        <dsp:cNvSpPr/>
      </dsp:nvSpPr>
      <dsp:spPr>
        <a:xfrm>
          <a:off x="725172" y="357299"/>
          <a:ext cx="1045704" cy="1045704"/>
        </a:xfrm>
        <a:prstGeom prst="ellipse">
          <a:avLst/>
        </a:prstGeom>
        <a:solidFill>
          <a:schemeClr val="accent2">
            <a:hueOff val="0"/>
            <a:satOff val="0"/>
            <a:lumOff val="0"/>
            <a:alphaOff val="0"/>
          </a:schemeClr>
        </a:solidFill>
        <a:ln w="12700" cap="flat" cmpd="sng" algn="ctr">
          <a:solidFill>
            <a:schemeClr val="accen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1527" tIns="12700" rIns="81527" bIns="12700" numCol="1" spcCol="1270" anchor="ctr" anchorCtr="0">
          <a:noAutofit/>
        </a:bodyPr>
        <a:lstStyle/>
        <a:p>
          <a:pPr marL="0" lvl="0" indent="0" algn="ctr" defTabSz="2133600">
            <a:lnSpc>
              <a:spcPct val="90000"/>
            </a:lnSpc>
            <a:spcBef>
              <a:spcPct val="0"/>
            </a:spcBef>
            <a:spcAft>
              <a:spcPct val="35000"/>
            </a:spcAft>
            <a:buNone/>
          </a:pPr>
          <a:r>
            <a:rPr lang="en-US" sz="4800" kern="1200"/>
            <a:t>1</a:t>
          </a:r>
        </a:p>
      </dsp:txBody>
      <dsp:txXfrm>
        <a:off x="878312" y="510439"/>
        <a:ext cx="739424" cy="739424"/>
      </dsp:txXfrm>
    </dsp:sp>
    <dsp:sp modelId="{0A3E6E5A-9069-4D17-B1FC-1DF226A50A23}">
      <dsp:nvSpPr>
        <dsp:cNvPr id="0" name=""/>
        <dsp:cNvSpPr/>
      </dsp:nvSpPr>
      <dsp:spPr>
        <a:xfrm>
          <a:off x="3138" y="3494342"/>
          <a:ext cx="2489773" cy="72"/>
        </a:xfrm>
        <a:prstGeom prst="rect">
          <a:avLst/>
        </a:prstGeom>
        <a:solidFill>
          <a:schemeClr val="accent3">
            <a:hueOff val="0"/>
            <a:satOff val="0"/>
            <a:lumOff val="0"/>
            <a:alphaOff val="0"/>
          </a:schemeClr>
        </a:solidFill>
        <a:ln w="12700" cap="flat" cmpd="sng" algn="ctr">
          <a:solidFill>
            <a:schemeClr val="accent3">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ACAAF3E9-23FA-4C52-A26C-156FB52E76A3}">
      <dsp:nvSpPr>
        <dsp:cNvPr id="0" name=""/>
        <dsp:cNvSpPr/>
      </dsp:nvSpPr>
      <dsp:spPr>
        <a:xfrm>
          <a:off x="2741889" y="8731"/>
          <a:ext cx="2489773" cy="3485682"/>
        </a:xfrm>
        <a:prstGeom prst="rect">
          <a:avLst/>
        </a:prstGeom>
        <a:solidFill>
          <a:schemeClr val="accent3">
            <a:tint val="40000"/>
            <a:alpha val="90000"/>
            <a:hueOff val="0"/>
            <a:satOff val="0"/>
            <a:lumOff val="0"/>
            <a:alphaOff val="0"/>
          </a:schemeClr>
        </a:solidFill>
        <a:ln w="12700" cap="flat" cmpd="sng" algn="ctr">
          <a:solidFill>
            <a:schemeClr val="accent3">
              <a:tint val="40000"/>
              <a:alpha val="9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94112" tIns="330200" rIns="194112" bIns="330200" numCol="1" spcCol="1270" anchor="t" anchorCtr="0">
          <a:noAutofit/>
        </a:bodyPr>
        <a:lstStyle/>
        <a:p>
          <a:pPr marL="0" lvl="0" indent="0" algn="l" defTabSz="933450">
            <a:lnSpc>
              <a:spcPct val="90000"/>
            </a:lnSpc>
            <a:spcBef>
              <a:spcPct val="0"/>
            </a:spcBef>
            <a:spcAft>
              <a:spcPct val="35000"/>
            </a:spcAft>
            <a:buNone/>
          </a:pPr>
          <a:r>
            <a:rPr lang="el-GR" sz="2100" b="1" i="0" kern="1200" baseline="0" dirty="0"/>
            <a:t>Απλότητα στον σχεδιασμό</a:t>
          </a:r>
          <a:r>
            <a:rPr lang="el-GR" sz="2100" b="0" i="0" kern="1200" baseline="0" dirty="0"/>
            <a:t> για εύκολη πλοήγηση.</a:t>
          </a:r>
          <a:endParaRPr lang="en-US" sz="2100" kern="1200" dirty="0"/>
        </a:p>
      </dsp:txBody>
      <dsp:txXfrm>
        <a:off x="2741889" y="1333291"/>
        <a:ext cx="2489773" cy="2091409"/>
      </dsp:txXfrm>
    </dsp:sp>
    <dsp:sp modelId="{DD771A86-D71A-4CE2-9448-0057C6619945}">
      <dsp:nvSpPr>
        <dsp:cNvPr id="0" name=""/>
        <dsp:cNvSpPr/>
      </dsp:nvSpPr>
      <dsp:spPr>
        <a:xfrm>
          <a:off x="3463923" y="357299"/>
          <a:ext cx="1045704" cy="1045704"/>
        </a:xfrm>
        <a:prstGeom prst="ellipse">
          <a:avLst/>
        </a:prstGeom>
        <a:solidFill>
          <a:schemeClr val="accent4">
            <a:hueOff val="0"/>
            <a:satOff val="0"/>
            <a:lumOff val="0"/>
            <a:alphaOff val="0"/>
          </a:schemeClr>
        </a:solidFill>
        <a:ln w="12700" cap="flat" cmpd="sng" algn="ctr">
          <a:solidFill>
            <a:schemeClr val="accent4">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1527" tIns="12700" rIns="81527" bIns="12700" numCol="1" spcCol="1270" anchor="ctr" anchorCtr="0">
          <a:noAutofit/>
        </a:bodyPr>
        <a:lstStyle/>
        <a:p>
          <a:pPr marL="0" lvl="0" indent="0" algn="ctr" defTabSz="2133600">
            <a:lnSpc>
              <a:spcPct val="90000"/>
            </a:lnSpc>
            <a:spcBef>
              <a:spcPct val="0"/>
            </a:spcBef>
            <a:spcAft>
              <a:spcPct val="35000"/>
            </a:spcAft>
            <a:buNone/>
          </a:pPr>
          <a:r>
            <a:rPr lang="en-US" sz="4800" kern="1200"/>
            <a:t>2</a:t>
          </a:r>
        </a:p>
      </dsp:txBody>
      <dsp:txXfrm>
        <a:off x="3617063" y="510439"/>
        <a:ext cx="739424" cy="739424"/>
      </dsp:txXfrm>
    </dsp:sp>
    <dsp:sp modelId="{1B5EF855-96FB-4414-8F67-56A8AC12E050}">
      <dsp:nvSpPr>
        <dsp:cNvPr id="0" name=""/>
        <dsp:cNvSpPr/>
      </dsp:nvSpPr>
      <dsp:spPr>
        <a:xfrm>
          <a:off x="2741889" y="3494342"/>
          <a:ext cx="2489773" cy="72"/>
        </a:xfrm>
        <a:prstGeom prst="rect">
          <a:avLst/>
        </a:prstGeom>
        <a:solidFill>
          <a:schemeClr val="accent5">
            <a:hueOff val="0"/>
            <a:satOff val="0"/>
            <a:lumOff val="0"/>
            <a:alphaOff val="0"/>
          </a:schemeClr>
        </a:solidFill>
        <a:ln w="12700" cap="flat" cmpd="sng" algn="ctr">
          <a:solidFill>
            <a:schemeClr val="accent5">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F33A6897-2ADC-4823-A6ED-37CE58549860}">
      <dsp:nvSpPr>
        <dsp:cNvPr id="0" name=""/>
        <dsp:cNvSpPr/>
      </dsp:nvSpPr>
      <dsp:spPr>
        <a:xfrm>
          <a:off x="5480639" y="8731"/>
          <a:ext cx="2489773" cy="3485682"/>
        </a:xfrm>
        <a:prstGeom prst="rect">
          <a:avLst/>
        </a:prstGeom>
        <a:solidFill>
          <a:schemeClr val="accent4">
            <a:tint val="40000"/>
            <a:alpha val="90000"/>
            <a:hueOff val="0"/>
            <a:satOff val="0"/>
            <a:lumOff val="0"/>
            <a:alphaOff val="0"/>
          </a:schemeClr>
        </a:solidFill>
        <a:ln w="12700" cap="flat" cmpd="sng" algn="ctr">
          <a:solidFill>
            <a:schemeClr val="accent4">
              <a:tint val="40000"/>
              <a:alpha val="9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94112" tIns="330200" rIns="194112" bIns="330200" numCol="1" spcCol="1270" anchor="t" anchorCtr="0">
          <a:noAutofit/>
        </a:bodyPr>
        <a:lstStyle/>
        <a:p>
          <a:pPr marL="0" lvl="0" indent="0" algn="l" defTabSz="933450">
            <a:lnSpc>
              <a:spcPct val="90000"/>
            </a:lnSpc>
            <a:spcBef>
              <a:spcPct val="0"/>
            </a:spcBef>
            <a:spcAft>
              <a:spcPct val="35000"/>
            </a:spcAft>
            <a:buNone/>
          </a:pPr>
          <a:r>
            <a:rPr lang="el-GR" sz="2100" b="0" i="0" kern="1200" baseline="0" dirty="0"/>
            <a:t>Δυνατότητα </a:t>
          </a:r>
          <a:r>
            <a:rPr lang="el-GR" sz="2100" b="1" i="0" kern="1200" baseline="0" dirty="0"/>
            <a:t>γρήγορης επιλογής δωματίου</a:t>
          </a:r>
          <a:r>
            <a:rPr lang="el-GR" sz="2100" b="0" i="0" kern="1200" baseline="0" dirty="0"/>
            <a:t> χωρίς περιττές διαδικασίες. </a:t>
          </a:r>
          <a:endParaRPr lang="en-US" sz="2100" kern="1200" dirty="0"/>
        </a:p>
      </dsp:txBody>
      <dsp:txXfrm>
        <a:off x="5480639" y="1333291"/>
        <a:ext cx="2489773" cy="2091409"/>
      </dsp:txXfrm>
    </dsp:sp>
    <dsp:sp modelId="{75039501-EBD9-41B1-A238-B5970A05BC03}">
      <dsp:nvSpPr>
        <dsp:cNvPr id="0" name=""/>
        <dsp:cNvSpPr/>
      </dsp:nvSpPr>
      <dsp:spPr>
        <a:xfrm>
          <a:off x="6202673" y="357299"/>
          <a:ext cx="1045704" cy="1045704"/>
        </a:xfrm>
        <a:prstGeom prst="ellipse">
          <a:avLst/>
        </a:prstGeom>
        <a:solidFill>
          <a:schemeClr val="accent6">
            <a:hueOff val="0"/>
            <a:satOff val="0"/>
            <a:lumOff val="0"/>
            <a:alphaOff val="0"/>
          </a:schemeClr>
        </a:solidFill>
        <a:ln w="12700" cap="flat" cmpd="sng" algn="ctr">
          <a:solidFill>
            <a:schemeClr val="accent6">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1527" tIns="12700" rIns="81527" bIns="12700" numCol="1" spcCol="1270" anchor="ctr" anchorCtr="0">
          <a:noAutofit/>
        </a:bodyPr>
        <a:lstStyle/>
        <a:p>
          <a:pPr marL="0" lvl="0" indent="0" algn="ctr" defTabSz="2133600">
            <a:lnSpc>
              <a:spcPct val="90000"/>
            </a:lnSpc>
            <a:spcBef>
              <a:spcPct val="0"/>
            </a:spcBef>
            <a:spcAft>
              <a:spcPct val="35000"/>
            </a:spcAft>
            <a:buNone/>
          </a:pPr>
          <a:r>
            <a:rPr lang="en-US" sz="4800" kern="1200"/>
            <a:t>3</a:t>
          </a:r>
        </a:p>
      </dsp:txBody>
      <dsp:txXfrm>
        <a:off x="6355813" y="510439"/>
        <a:ext cx="739424" cy="739424"/>
      </dsp:txXfrm>
    </dsp:sp>
    <dsp:sp modelId="{525AD862-5775-497A-9A72-38C5861947BE}">
      <dsp:nvSpPr>
        <dsp:cNvPr id="0" name=""/>
        <dsp:cNvSpPr/>
      </dsp:nvSpPr>
      <dsp:spPr>
        <a:xfrm>
          <a:off x="5480639" y="3494342"/>
          <a:ext cx="2489773" cy="72"/>
        </a:xfrm>
        <a:prstGeom prst="rect">
          <a:avLst/>
        </a:prstGeom>
        <a:solidFill>
          <a:schemeClr val="accent2">
            <a:hueOff val="0"/>
            <a:satOff val="0"/>
            <a:lumOff val="0"/>
            <a:alphaOff val="0"/>
          </a:schemeClr>
        </a:solidFill>
        <a:ln w="12700" cap="flat" cmpd="sng" algn="ctr">
          <a:solidFill>
            <a:schemeClr val="accen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3A452E51-FE0A-4B96-8D8E-835971F29406}">
      <dsp:nvSpPr>
        <dsp:cNvPr id="0" name=""/>
        <dsp:cNvSpPr/>
      </dsp:nvSpPr>
      <dsp:spPr>
        <a:xfrm>
          <a:off x="8219390" y="8731"/>
          <a:ext cx="2489773" cy="3485682"/>
        </a:xfrm>
        <a:prstGeom prst="rect">
          <a:avLst/>
        </a:prstGeom>
        <a:solidFill>
          <a:schemeClr val="accent5">
            <a:tint val="40000"/>
            <a:alpha val="90000"/>
            <a:hueOff val="0"/>
            <a:satOff val="0"/>
            <a:lumOff val="0"/>
            <a:alphaOff val="0"/>
          </a:schemeClr>
        </a:solidFill>
        <a:ln w="12700" cap="flat" cmpd="sng" algn="ctr">
          <a:solidFill>
            <a:schemeClr val="accent5">
              <a:tint val="40000"/>
              <a:alpha val="9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94112" tIns="330200" rIns="194112" bIns="330200" numCol="1" spcCol="1270" anchor="t" anchorCtr="0">
          <a:noAutofit/>
        </a:bodyPr>
        <a:lstStyle/>
        <a:p>
          <a:pPr marL="0" lvl="0" indent="0" algn="l" defTabSz="933450">
            <a:lnSpc>
              <a:spcPct val="90000"/>
            </a:lnSpc>
            <a:spcBef>
              <a:spcPct val="0"/>
            </a:spcBef>
            <a:spcAft>
              <a:spcPct val="35000"/>
            </a:spcAft>
            <a:buNone/>
          </a:pPr>
          <a:r>
            <a:rPr lang="el-GR" sz="2100" b="1" i="0" kern="1200" baseline="0" dirty="0"/>
            <a:t>Ταχύτητα και άνεση</a:t>
          </a:r>
          <a:r>
            <a:rPr lang="el-GR" sz="2100" b="0" i="0" kern="1200" baseline="0" dirty="0"/>
            <a:t> στην ολοκλήρωση της κράτησης. </a:t>
          </a:r>
          <a:endParaRPr lang="en-US" sz="2100" kern="1200" dirty="0"/>
        </a:p>
      </dsp:txBody>
      <dsp:txXfrm>
        <a:off x="8219390" y="1333291"/>
        <a:ext cx="2489773" cy="2091409"/>
      </dsp:txXfrm>
    </dsp:sp>
    <dsp:sp modelId="{A871D7D2-1664-43AD-88C8-13910E85BF6F}">
      <dsp:nvSpPr>
        <dsp:cNvPr id="0" name=""/>
        <dsp:cNvSpPr/>
      </dsp:nvSpPr>
      <dsp:spPr>
        <a:xfrm>
          <a:off x="8941424" y="357299"/>
          <a:ext cx="1045704" cy="1045704"/>
        </a:xfrm>
        <a:prstGeom prst="ellipse">
          <a:avLst/>
        </a:prstGeom>
        <a:solidFill>
          <a:schemeClr val="accent3">
            <a:hueOff val="0"/>
            <a:satOff val="0"/>
            <a:lumOff val="0"/>
            <a:alphaOff val="0"/>
          </a:schemeClr>
        </a:solidFill>
        <a:ln w="12700" cap="flat" cmpd="sng" algn="ctr">
          <a:solidFill>
            <a:schemeClr val="accent3">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1527" tIns="12700" rIns="81527" bIns="12700" numCol="1" spcCol="1270" anchor="ctr" anchorCtr="0">
          <a:noAutofit/>
        </a:bodyPr>
        <a:lstStyle/>
        <a:p>
          <a:pPr marL="0" lvl="0" indent="0" algn="ctr" defTabSz="2133600">
            <a:lnSpc>
              <a:spcPct val="90000"/>
            </a:lnSpc>
            <a:spcBef>
              <a:spcPct val="0"/>
            </a:spcBef>
            <a:spcAft>
              <a:spcPct val="35000"/>
            </a:spcAft>
            <a:buNone/>
          </a:pPr>
          <a:r>
            <a:rPr lang="en-US" sz="4800" kern="1200"/>
            <a:t>4</a:t>
          </a:r>
        </a:p>
      </dsp:txBody>
      <dsp:txXfrm>
        <a:off x="9094564" y="510439"/>
        <a:ext cx="739424" cy="739424"/>
      </dsp:txXfrm>
    </dsp:sp>
    <dsp:sp modelId="{4B1AAE06-773F-4529-BBA2-0F7C183E5F90}">
      <dsp:nvSpPr>
        <dsp:cNvPr id="0" name=""/>
        <dsp:cNvSpPr/>
      </dsp:nvSpPr>
      <dsp:spPr>
        <a:xfrm>
          <a:off x="8219390" y="3494342"/>
          <a:ext cx="2489773" cy="72"/>
        </a:xfrm>
        <a:prstGeom prst="rect">
          <a:avLst/>
        </a:prstGeom>
        <a:solidFill>
          <a:schemeClr val="accent4">
            <a:hueOff val="0"/>
            <a:satOff val="0"/>
            <a:lumOff val="0"/>
            <a:alphaOff val="0"/>
          </a:schemeClr>
        </a:solidFill>
        <a:ln w="12700" cap="flat" cmpd="sng" algn="ctr">
          <a:solidFill>
            <a:schemeClr val="accent4">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058D153-6637-485F-932C-DBA3A703F4E0}">
      <dsp:nvSpPr>
        <dsp:cNvPr id="0" name=""/>
        <dsp:cNvSpPr/>
      </dsp:nvSpPr>
      <dsp:spPr>
        <a:xfrm>
          <a:off x="4027" y="373562"/>
          <a:ext cx="2746864" cy="2746864"/>
        </a:xfrm>
        <a:prstGeom prst="ellipse">
          <a:avLst/>
        </a:prstGeom>
        <a:solidFill>
          <a:schemeClr val="dk2">
            <a:hueOff val="0"/>
            <a:satOff val="0"/>
            <a:lumOff val="0"/>
            <a:alphaOff val="0"/>
          </a:schemeClr>
        </a:solidFill>
        <a:ln w="12700" cap="flat" cmpd="sng" algn="ctr">
          <a:solidFill>
            <a:schemeClr val="l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1066800">
            <a:lnSpc>
              <a:spcPct val="90000"/>
            </a:lnSpc>
            <a:spcBef>
              <a:spcPct val="0"/>
            </a:spcBef>
            <a:spcAft>
              <a:spcPct val="35000"/>
            </a:spcAft>
            <a:buNone/>
          </a:pPr>
          <a:r>
            <a:rPr lang="el-GR" sz="2400" b="1" kern="1200" dirty="0">
              <a:latin typeface="Calibri" panose="020F0502020204030204" pitchFamily="34" charset="0"/>
              <a:ea typeface="Calibri" panose="020F0502020204030204" pitchFamily="34" charset="0"/>
              <a:cs typeface="Calibri" panose="020F0502020204030204" pitchFamily="34" charset="0"/>
            </a:rPr>
            <a:t>Το επίπεδο δεδομένων</a:t>
          </a:r>
          <a:endParaRPr lang="en-US" sz="2400" kern="1200" dirty="0">
            <a:latin typeface="Calibri" panose="020F0502020204030204" pitchFamily="34" charset="0"/>
            <a:ea typeface="Calibri" panose="020F0502020204030204" pitchFamily="34" charset="0"/>
            <a:cs typeface="Calibri" panose="020F0502020204030204" pitchFamily="34" charset="0"/>
          </a:endParaRPr>
        </a:p>
      </dsp:txBody>
      <dsp:txXfrm>
        <a:off x="406296" y="775831"/>
        <a:ext cx="1942326" cy="1942326"/>
      </dsp:txXfrm>
    </dsp:sp>
    <dsp:sp modelId="{D9D3EAF2-BB11-4B6F-808D-F9E336A99589}">
      <dsp:nvSpPr>
        <dsp:cNvPr id="0" name=""/>
        <dsp:cNvSpPr/>
      </dsp:nvSpPr>
      <dsp:spPr>
        <a:xfrm>
          <a:off x="2750892" y="373562"/>
          <a:ext cx="2746864" cy="2746864"/>
        </a:xfrm>
        <a:prstGeom prst="ellipse">
          <a:avLst/>
        </a:prstGeom>
        <a:solidFill>
          <a:schemeClr val="dk2">
            <a:hueOff val="0"/>
            <a:satOff val="0"/>
            <a:lumOff val="0"/>
            <a:alphaOff val="0"/>
          </a:schemeClr>
        </a:solidFill>
        <a:ln w="12700" cap="flat" cmpd="sng" algn="ctr">
          <a:solidFill>
            <a:schemeClr val="l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1066800">
            <a:lnSpc>
              <a:spcPct val="90000"/>
            </a:lnSpc>
            <a:spcBef>
              <a:spcPct val="0"/>
            </a:spcBef>
            <a:spcAft>
              <a:spcPct val="35000"/>
            </a:spcAft>
            <a:buNone/>
          </a:pPr>
          <a:r>
            <a:rPr lang="el-GR" sz="2400" b="1" kern="1200" dirty="0">
              <a:latin typeface="Calibri" panose="020F0502020204030204" pitchFamily="34" charset="0"/>
              <a:ea typeface="Calibri" panose="020F0502020204030204" pitchFamily="34" charset="0"/>
              <a:cs typeface="Calibri" panose="020F0502020204030204" pitchFamily="34" charset="0"/>
            </a:rPr>
            <a:t>Το επίπεδο εφαρμογής</a:t>
          </a:r>
          <a:endParaRPr lang="en-US" sz="2400" kern="1200" dirty="0">
            <a:latin typeface="Calibri" panose="020F0502020204030204" pitchFamily="34" charset="0"/>
            <a:ea typeface="Calibri" panose="020F0502020204030204" pitchFamily="34" charset="0"/>
            <a:cs typeface="Calibri" panose="020F0502020204030204" pitchFamily="34" charset="0"/>
          </a:endParaRPr>
        </a:p>
      </dsp:txBody>
      <dsp:txXfrm>
        <a:off x="3153161" y="775831"/>
        <a:ext cx="1942326" cy="1942326"/>
      </dsp:txXfrm>
    </dsp:sp>
    <dsp:sp modelId="{E1597BB3-458F-4834-A06E-97D90D4E5201}">
      <dsp:nvSpPr>
        <dsp:cNvPr id="0" name=""/>
        <dsp:cNvSpPr/>
      </dsp:nvSpPr>
      <dsp:spPr>
        <a:xfrm>
          <a:off x="5497757" y="373562"/>
          <a:ext cx="2746864" cy="2746864"/>
        </a:xfrm>
        <a:prstGeom prst="ellipse">
          <a:avLst/>
        </a:prstGeom>
        <a:solidFill>
          <a:schemeClr val="dk2">
            <a:hueOff val="0"/>
            <a:satOff val="0"/>
            <a:lumOff val="0"/>
            <a:alphaOff val="0"/>
          </a:schemeClr>
        </a:solidFill>
        <a:ln w="12700" cap="flat" cmpd="sng" algn="ctr">
          <a:solidFill>
            <a:schemeClr val="l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1066800">
            <a:lnSpc>
              <a:spcPct val="90000"/>
            </a:lnSpc>
            <a:spcBef>
              <a:spcPct val="0"/>
            </a:spcBef>
            <a:spcAft>
              <a:spcPct val="35000"/>
            </a:spcAft>
            <a:buNone/>
          </a:pPr>
          <a:r>
            <a:rPr lang="el-GR" sz="2400" b="1" kern="1200" dirty="0">
              <a:latin typeface="Calibri" panose="020F0502020204030204" pitchFamily="34" charset="0"/>
              <a:ea typeface="Calibri" panose="020F0502020204030204" pitchFamily="34" charset="0"/>
              <a:cs typeface="Calibri" panose="020F0502020204030204" pitchFamily="34" charset="0"/>
            </a:rPr>
            <a:t>Το επίπεδο παρουσίασης</a:t>
          </a:r>
          <a:endParaRPr lang="en-US" sz="2400" kern="1200" dirty="0">
            <a:latin typeface="Calibri" panose="020F0502020204030204" pitchFamily="34" charset="0"/>
            <a:ea typeface="Calibri" panose="020F0502020204030204" pitchFamily="34" charset="0"/>
            <a:cs typeface="Calibri" panose="020F0502020204030204" pitchFamily="34" charset="0"/>
          </a:endParaRPr>
        </a:p>
      </dsp:txBody>
      <dsp:txXfrm>
        <a:off x="5900026" y="775831"/>
        <a:ext cx="1942326" cy="1942326"/>
      </dsp:txXfrm>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EFACAC1-B6AD-4734-84B9-85EBD9A4863C}">
      <dsp:nvSpPr>
        <dsp:cNvPr id="0" name=""/>
        <dsp:cNvSpPr/>
      </dsp:nvSpPr>
      <dsp:spPr>
        <a:xfrm>
          <a:off x="0" y="714307"/>
          <a:ext cx="2906985" cy="1845935"/>
        </a:xfrm>
        <a:prstGeom prst="roundRect">
          <a:avLst>
            <a:gd name="adj" fmla="val 10000"/>
          </a:avLst>
        </a:prstGeom>
        <a:gradFill rotWithShape="0">
          <a:gsLst>
            <a:gs pos="0">
              <a:schemeClr val="dk2">
                <a:hueOff val="0"/>
                <a:satOff val="0"/>
                <a:lumOff val="0"/>
                <a:alphaOff val="0"/>
                <a:satMod val="103000"/>
                <a:lumMod val="102000"/>
                <a:tint val="94000"/>
              </a:schemeClr>
            </a:gs>
            <a:gs pos="50000">
              <a:schemeClr val="dk2">
                <a:hueOff val="0"/>
                <a:satOff val="0"/>
                <a:lumOff val="0"/>
                <a:alphaOff val="0"/>
                <a:satMod val="110000"/>
                <a:lumMod val="100000"/>
                <a:shade val="100000"/>
              </a:schemeClr>
            </a:gs>
            <a:gs pos="100000">
              <a:schemeClr val="dk2">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sp>
    <dsp:sp modelId="{0F0DC135-66F8-4B89-B126-2463F82ECAAE}">
      <dsp:nvSpPr>
        <dsp:cNvPr id="0" name=""/>
        <dsp:cNvSpPr/>
      </dsp:nvSpPr>
      <dsp:spPr>
        <a:xfrm>
          <a:off x="322998" y="1021156"/>
          <a:ext cx="2906985" cy="1845935"/>
        </a:xfrm>
        <a:prstGeom prst="roundRect">
          <a:avLst>
            <a:gd name="adj" fmla="val 10000"/>
          </a:avLst>
        </a:prstGeom>
        <a:solidFill>
          <a:schemeClr val="lt2">
            <a:alpha val="90000"/>
            <a:hueOff val="0"/>
            <a:satOff val="0"/>
            <a:lumOff val="0"/>
            <a:alphaOff val="0"/>
          </a:schemeClr>
        </a:solidFill>
        <a:ln w="6350" cap="flat" cmpd="sng" algn="ctr">
          <a:solidFill>
            <a:schemeClr val="dk2">
              <a:hueOff val="0"/>
              <a:satOff val="0"/>
              <a:lumOff val="0"/>
              <a:alphaOff val="0"/>
            </a:schemeClr>
          </a:solidFill>
          <a:prstDash val="solid"/>
          <a:miter lim="800000"/>
        </a:ln>
        <a:effectLst/>
      </dsp:spPr>
      <dsp:style>
        <a:lnRef idx="1">
          <a:scrgbClr r="0" g="0" b="0"/>
        </a:lnRef>
        <a:fillRef idx="1">
          <a:scrgbClr r="0" g="0" b="0"/>
        </a:fillRef>
        <a:effectRef idx="2">
          <a:scrgbClr r="0" g="0" b="0"/>
        </a:effectRef>
        <a:fontRef idx="minor"/>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l-GR" sz="2400" b="1" kern="1200" dirty="0">
              <a:latin typeface="Calibri" panose="020F0502020204030204" pitchFamily="34" charset="0"/>
              <a:cs typeface="Times New Roman" panose="02020603050405020304" pitchFamily="18" charset="0"/>
            </a:rPr>
            <a:t>Διαχείριση Διαθεσιμότητας Δωματίων</a:t>
          </a:r>
          <a:endParaRPr lang="en-US" sz="2400" kern="1200" dirty="0">
            <a:latin typeface="Calibri" panose="020F0502020204030204" pitchFamily="34" charset="0"/>
            <a:ea typeface="Calibri" panose="020F0502020204030204" pitchFamily="34" charset="0"/>
            <a:cs typeface="Calibri" panose="020F0502020204030204" pitchFamily="34" charset="0"/>
          </a:endParaRPr>
        </a:p>
      </dsp:txBody>
      <dsp:txXfrm>
        <a:off x="377064" y="1075222"/>
        <a:ext cx="2798853" cy="1737803"/>
      </dsp:txXfrm>
    </dsp:sp>
    <dsp:sp modelId="{72424CB6-EDED-447F-AB4B-DD1B2DA3D122}">
      <dsp:nvSpPr>
        <dsp:cNvPr id="0" name=""/>
        <dsp:cNvSpPr/>
      </dsp:nvSpPr>
      <dsp:spPr>
        <a:xfrm>
          <a:off x="3552982" y="714307"/>
          <a:ext cx="2906985" cy="1845935"/>
        </a:xfrm>
        <a:prstGeom prst="roundRect">
          <a:avLst>
            <a:gd name="adj" fmla="val 10000"/>
          </a:avLst>
        </a:prstGeom>
        <a:gradFill rotWithShape="0">
          <a:gsLst>
            <a:gs pos="0">
              <a:schemeClr val="dk2">
                <a:hueOff val="0"/>
                <a:satOff val="0"/>
                <a:lumOff val="0"/>
                <a:alphaOff val="0"/>
                <a:satMod val="103000"/>
                <a:lumMod val="102000"/>
                <a:tint val="94000"/>
              </a:schemeClr>
            </a:gs>
            <a:gs pos="50000">
              <a:schemeClr val="dk2">
                <a:hueOff val="0"/>
                <a:satOff val="0"/>
                <a:lumOff val="0"/>
                <a:alphaOff val="0"/>
                <a:satMod val="110000"/>
                <a:lumMod val="100000"/>
                <a:shade val="100000"/>
              </a:schemeClr>
            </a:gs>
            <a:gs pos="100000">
              <a:schemeClr val="dk2">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sp>
    <dsp:sp modelId="{1822208F-DD76-4AB0-A94E-2B14CD5859E2}">
      <dsp:nvSpPr>
        <dsp:cNvPr id="0" name=""/>
        <dsp:cNvSpPr/>
      </dsp:nvSpPr>
      <dsp:spPr>
        <a:xfrm>
          <a:off x="3875980" y="1021156"/>
          <a:ext cx="2906985" cy="1845935"/>
        </a:xfrm>
        <a:prstGeom prst="roundRect">
          <a:avLst>
            <a:gd name="adj" fmla="val 10000"/>
          </a:avLst>
        </a:prstGeom>
        <a:solidFill>
          <a:schemeClr val="lt2">
            <a:alpha val="90000"/>
            <a:hueOff val="0"/>
            <a:satOff val="0"/>
            <a:lumOff val="0"/>
            <a:alphaOff val="0"/>
          </a:schemeClr>
        </a:solidFill>
        <a:ln w="6350" cap="flat" cmpd="sng" algn="ctr">
          <a:solidFill>
            <a:schemeClr val="dk2">
              <a:hueOff val="0"/>
              <a:satOff val="0"/>
              <a:lumOff val="0"/>
              <a:alphaOff val="0"/>
            </a:schemeClr>
          </a:solidFill>
          <a:prstDash val="solid"/>
          <a:miter lim="800000"/>
        </a:ln>
        <a:effectLst/>
      </dsp:spPr>
      <dsp:style>
        <a:lnRef idx="1">
          <a:scrgbClr r="0" g="0" b="0"/>
        </a:lnRef>
        <a:fillRef idx="1">
          <a:scrgbClr r="0" g="0" b="0"/>
        </a:fillRef>
        <a:effectRef idx="2">
          <a:scrgbClr r="0" g="0" b="0"/>
        </a:effectRef>
        <a:fontRef idx="minor"/>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l-GR" sz="2400" b="1" kern="1200" dirty="0">
              <a:effectLst/>
              <a:latin typeface="Calibri" panose="020F0502020204030204" pitchFamily="34" charset="0"/>
              <a:ea typeface="Times New Roman" panose="02020603050405020304" pitchFamily="18" charset="0"/>
              <a:cs typeface="Times New Roman" panose="02020603050405020304" pitchFamily="18" charset="0"/>
            </a:rPr>
            <a:t>Διαχείριση Κρατήσεων</a:t>
          </a:r>
          <a:endParaRPr lang="en-US" sz="2400" kern="1200" dirty="0">
            <a:latin typeface="Calibri" panose="020F0502020204030204" pitchFamily="34" charset="0"/>
            <a:ea typeface="Calibri" panose="020F0502020204030204" pitchFamily="34" charset="0"/>
            <a:cs typeface="Calibri" panose="020F0502020204030204" pitchFamily="34" charset="0"/>
          </a:endParaRPr>
        </a:p>
      </dsp:txBody>
      <dsp:txXfrm>
        <a:off x="3930046" y="1075222"/>
        <a:ext cx="2798853" cy="1737803"/>
      </dsp:txXfrm>
    </dsp:sp>
    <dsp:sp modelId="{55632453-7D38-4432-8823-8E2D6ABA9FA7}">
      <dsp:nvSpPr>
        <dsp:cNvPr id="0" name=""/>
        <dsp:cNvSpPr/>
      </dsp:nvSpPr>
      <dsp:spPr>
        <a:xfrm>
          <a:off x="7105964" y="714307"/>
          <a:ext cx="2906985" cy="1845935"/>
        </a:xfrm>
        <a:prstGeom prst="roundRect">
          <a:avLst>
            <a:gd name="adj" fmla="val 10000"/>
          </a:avLst>
        </a:prstGeom>
        <a:gradFill rotWithShape="0">
          <a:gsLst>
            <a:gs pos="0">
              <a:schemeClr val="dk2">
                <a:hueOff val="0"/>
                <a:satOff val="0"/>
                <a:lumOff val="0"/>
                <a:alphaOff val="0"/>
                <a:satMod val="103000"/>
                <a:lumMod val="102000"/>
                <a:tint val="94000"/>
              </a:schemeClr>
            </a:gs>
            <a:gs pos="50000">
              <a:schemeClr val="dk2">
                <a:hueOff val="0"/>
                <a:satOff val="0"/>
                <a:lumOff val="0"/>
                <a:alphaOff val="0"/>
                <a:satMod val="110000"/>
                <a:lumMod val="100000"/>
                <a:shade val="100000"/>
              </a:schemeClr>
            </a:gs>
            <a:gs pos="100000">
              <a:schemeClr val="dk2">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sp>
    <dsp:sp modelId="{4CF9D04D-F250-4DB5-85B0-BD0D13A87255}">
      <dsp:nvSpPr>
        <dsp:cNvPr id="0" name=""/>
        <dsp:cNvSpPr/>
      </dsp:nvSpPr>
      <dsp:spPr>
        <a:xfrm>
          <a:off x="7428963" y="1021156"/>
          <a:ext cx="2906985" cy="1845935"/>
        </a:xfrm>
        <a:prstGeom prst="roundRect">
          <a:avLst>
            <a:gd name="adj" fmla="val 10000"/>
          </a:avLst>
        </a:prstGeom>
        <a:solidFill>
          <a:schemeClr val="lt2">
            <a:alpha val="90000"/>
            <a:hueOff val="0"/>
            <a:satOff val="0"/>
            <a:lumOff val="0"/>
            <a:alphaOff val="0"/>
          </a:schemeClr>
        </a:solidFill>
        <a:ln w="6350" cap="flat" cmpd="sng" algn="ctr">
          <a:solidFill>
            <a:schemeClr val="dk2">
              <a:hueOff val="0"/>
              <a:satOff val="0"/>
              <a:lumOff val="0"/>
              <a:alphaOff val="0"/>
            </a:schemeClr>
          </a:solidFill>
          <a:prstDash val="solid"/>
          <a:miter lim="800000"/>
        </a:ln>
        <a:effectLst/>
      </dsp:spPr>
      <dsp:style>
        <a:lnRef idx="1">
          <a:scrgbClr r="0" g="0" b="0"/>
        </a:lnRef>
        <a:fillRef idx="1">
          <a:scrgbClr r="0" g="0" b="0"/>
        </a:fillRef>
        <a:effectRef idx="2">
          <a:scrgbClr r="0" g="0" b="0"/>
        </a:effectRef>
        <a:fontRef idx="minor"/>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l-GR" sz="2400" b="1" kern="1200" dirty="0">
              <a:effectLst/>
              <a:latin typeface="Calibri" panose="020F0502020204030204" pitchFamily="34" charset="0"/>
              <a:ea typeface="Times New Roman" panose="02020603050405020304" pitchFamily="18" charset="0"/>
              <a:cs typeface="Times New Roman" panose="02020603050405020304" pitchFamily="18" charset="0"/>
            </a:rPr>
            <a:t>Επιβεβαίωση Κράτησης </a:t>
          </a:r>
          <a:endParaRPr lang="en-US" sz="2400" kern="1200" dirty="0">
            <a:latin typeface="Calibri" panose="020F0502020204030204" pitchFamily="34" charset="0"/>
            <a:ea typeface="Calibri" panose="020F0502020204030204" pitchFamily="34" charset="0"/>
            <a:cs typeface="Calibri" panose="020F0502020204030204" pitchFamily="34" charset="0"/>
          </a:endParaRPr>
        </a:p>
      </dsp:txBody>
      <dsp:txXfrm>
        <a:off x="7483029" y="1075222"/>
        <a:ext cx="2798853" cy="1737803"/>
      </dsp:txXfrm>
    </dsp:sp>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3F08ABD-CB37-45A4-8443-3051B59B5695}">
      <dsp:nvSpPr>
        <dsp:cNvPr id="0" name=""/>
        <dsp:cNvSpPr/>
      </dsp:nvSpPr>
      <dsp:spPr>
        <a:xfrm rot="16200000">
          <a:off x="-959593" y="961085"/>
          <a:ext cx="3386672" cy="1464500"/>
        </a:xfrm>
        <a:prstGeom prst="flowChartManualOperation">
          <a:avLst/>
        </a:prstGeom>
        <a:solidFill>
          <a:schemeClr val="accent1">
            <a:shade val="8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7000" tIns="0" rIns="127219" bIns="0" numCol="1" spcCol="1270" anchor="ctr" anchorCtr="0">
          <a:noAutofit/>
        </a:bodyPr>
        <a:lstStyle/>
        <a:p>
          <a:pPr marL="0" lvl="0" indent="0" algn="ctr" defTabSz="889000">
            <a:lnSpc>
              <a:spcPct val="90000"/>
            </a:lnSpc>
            <a:spcBef>
              <a:spcPct val="0"/>
            </a:spcBef>
            <a:spcAft>
              <a:spcPct val="35000"/>
            </a:spcAft>
            <a:buNone/>
          </a:pPr>
          <a:r>
            <a:rPr lang="el-GR" sz="2000" b="1" kern="1200" dirty="0"/>
            <a:t>Διεπαφή Χρήστη (</a:t>
          </a:r>
          <a:r>
            <a:rPr lang="el-GR" sz="2000" b="1" kern="1200" dirty="0" err="1"/>
            <a:t>User</a:t>
          </a:r>
          <a:r>
            <a:rPr lang="el-GR" sz="2000" b="1" kern="1200" dirty="0"/>
            <a:t> Interface - UI)</a:t>
          </a:r>
          <a:endParaRPr lang="en-US" sz="2000" kern="1200" dirty="0"/>
        </a:p>
      </dsp:txBody>
      <dsp:txXfrm rot="5400000">
        <a:off x="1493" y="677333"/>
        <a:ext cx="1464500" cy="2032004"/>
      </dsp:txXfrm>
    </dsp:sp>
    <dsp:sp modelId="{AA75278F-6CEF-4C63-A307-4BEFEA90CB01}">
      <dsp:nvSpPr>
        <dsp:cNvPr id="0" name=""/>
        <dsp:cNvSpPr/>
      </dsp:nvSpPr>
      <dsp:spPr>
        <a:xfrm rot="16200000">
          <a:off x="614745" y="961085"/>
          <a:ext cx="3386672" cy="1464500"/>
        </a:xfrm>
        <a:prstGeom prst="flowChartManualOperation">
          <a:avLst/>
        </a:prstGeom>
        <a:solidFill>
          <a:schemeClr val="accent1">
            <a:shade val="80000"/>
            <a:hueOff val="124561"/>
            <a:satOff val="-19299"/>
            <a:lumOff val="13608"/>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7000" tIns="0" rIns="127219" bIns="0" numCol="1" spcCol="1270" anchor="ctr" anchorCtr="0">
          <a:noAutofit/>
        </a:bodyPr>
        <a:lstStyle/>
        <a:p>
          <a:pPr marL="0" lvl="0" indent="0" algn="ctr" defTabSz="889000">
            <a:lnSpc>
              <a:spcPct val="90000"/>
            </a:lnSpc>
            <a:spcBef>
              <a:spcPct val="0"/>
            </a:spcBef>
            <a:spcAft>
              <a:spcPct val="35000"/>
            </a:spcAft>
            <a:buNone/>
          </a:pPr>
          <a:r>
            <a:rPr lang="el-GR" sz="2000" b="1" kern="1200" dirty="0"/>
            <a:t>Εμπειρία Χρήστη</a:t>
          </a:r>
          <a:r>
            <a:rPr lang="en-GB" sz="2000" b="1" kern="1200" dirty="0"/>
            <a:t> (User Experience - UX)</a:t>
          </a:r>
          <a:endParaRPr lang="en-US" sz="2000" kern="1200" dirty="0"/>
        </a:p>
      </dsp:txBody>
      <dsp:txXfrm rot="5400000">
        <a:off x="1575831" y="677333"/>
        <a:ext cx="1464500" cy="2032004"/>
      </dsp:txXfrm>
    </dsp:sp>
    <dsp:sp modelId="{416780FC-94D8-4D8B-8510-2B412E3B7E71}">
      <dsp:nvSpPr>
        <dsp:cNvPr id="0" name=""/>
        <dsp:cNvSpPr/>
      </dsp:nvSpPr>
      <dsp:spPr>
        <a:xfrm rot="16200000">
          <a:off x="2198915" y="961085"/>
          <a:ext cx="3386672" cy="1464500"/>
        </a:xfrm>
        <a:prstGeom prst="flowChartManualOperation">
          <a:avLst/>
        </a:prstGeom>
        <a:solidFill>
          <a:schemeClr val="accent1">
            <a:shade val="80000"/>
            <a:hueOff val="249121"/>
            <a:satOff val="-38598"/>
            <a:lumOff val="27217"/>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7000" tIns="0" rIns="127219" bIns="0" numCol="1" spcCol="1270" anchor="ctr" anchorCtr="0">
          <a:noAutofit/>
        </a:bodyPr>
        <a:lstStyle/>
        <a:p>
          <a:pPr marL="0" lvl="0" indent="0" algn="ctr" defTabSz="889000">
            <a:lnSpc>
              <a:spcPct val="90000"/>
            </a:lnSpc>
            <a:spcBef>
              <a:spcPct val="0"/>
            </a:spcBef>
            <a:spcAft>
              <a:spcPct val="35000"/>
            </a:spcAft>
            <a:buNone/>
          </a:pPr>
          <a:r>
            <a:rPr lang="el-GR" sz="2000" b="1" kern="1200" dirty="0"/>
            <a:t>Ανταπόκριση σε Δράσεις Χρήστη</a:t>
          </a:r>
          <a:endParaRPr lang="en-US" sz="2000" kern="1200" dirty="0"/>
        </a:p>
      </dsp:txBody>
      <dsp:txXfrm rot="5400000">
        <a:off x="3160001" y="677333"/>
        <a:ext cx="1464500" cy="2032004"/>
      </dsp:txXfrm>
    </dsp:sp>
    <dsp:sp modelId="{D6A9D41B-04EF-472F-ABA7-1C014638F1BE}">
      <dsp:nvSpPr>
        <dsp:cNvPr id="0" name=""/>
        <dsp:cNvSpPr/>
      </dsp:nvSpPr>
      <dsp:spPr>
        <a:xfrm rot="16200000">
          <a:off x="3763422" y="961085"/>
          <a:ext cx="3386672" cy="1464500"/>
        </a:xfrm>
        <a:prstGeom prst="flowChartManualOperation">
          <a:avLst/>
        </a:prstGeom>
        <a:solidFill>
          <a:schemeClr val="accent1">
            <a:shade val="80000"/>
            <a:hueOff val="373682"/>
            <a:satOff val="-57897"/>
            <a:lumOff val="40825"/>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7000" tIns="0" rIns="127219" bIns="0" numCol="1" spcCol="1270" anchor="ctr" anchorCtr="0">
          <a:noAutofit/>
        </a:bodyPr>
        <a:lstStyle/>
        <a:p>
          <a:pPr marL="0" lvl="0" indent="0" algn="ctr" defTabSz="889000">
            <a:lnSpc>
              <a:spcPct val="90000"/>
            </a:lnSpc>
            <a:spcBef>
              <a:spcPct val="0"/>
            </a:spcBef>
            <a:spcAft>
              <a:spcPct val="35000"/>
            </a:spcAft>
            <a:buNone/>
          </a:pPr>
          <a:r>
            <a:rPr lang="el-GR" sz="2000" b="1" kern="1200" dirty="0"/>
            <a:t>Διασύνδεση με το Επίπεδο Εφαρμογής </a:t>
          </a:r>
          <a:endParaRPr lang="en-US" sz="2000" kern="1200" dirty="0"/>
        </a:p>
      </dsp:txBody>
      <dsp:txXfrm rot="5400000">
        <a:off x="4724508" y="677333"/>
        <a:ext cx="1464500" cy="2032004"/>
      </dsp:txXfrm>
    </dsp:sp>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02F48C3-757D-4061-8575-A336CC6B3FAD}">
      <dsp:nvSpPr>
        <dsp:cNvPr id="0" name=""/>
        <dsp:cNvSpPr/>
      </dsp:nvSpPr>
      <dsp:spPr>
        <a:xfrm>
          <a:off x="1722863" y="0"/>
          <a:ext cx="2584295" cy="589408"/>
        </a:xfrm>
        <a:prstGeom prst="rightArrow">
          <a:avLst>
            <a:gd name="adj1" fmla="val 75000"/>
            <a:gd name="adj2" fmla="val 50000"/>
          </a:avLst>
        </a:prstGeom>
        <a:solidFill>
          <a:schemeClr val="accent3">
            <a:alpha val="90000"/>
            <a:tint val="55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900D1327-4054-470F-8D7D-464CDEEE4F9B}">
      <dsp:nvSpPr>
        <dsp:cNvPr id="0" name=""/>
        <dsp:cNvSpPr/>
      </dsp:nvSpPr>
      <dsp:spPr>
        <a:xfrm>
          <a:off x="0" y="0"/>
          <a:ext cx="1722863" cy="589408"/>
        </a:xfrm>
        <a:prstGeom prst="roundRect">
          <a:avLst/>
        </a:prstGeom>
        <a:solidFill>
          <a:schemeClr val="accent3">
            <a:shade val="5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53340" rIns="106680" bIns="53340" numCol="1" spcCol="1270" anchor="ctr" anchorCtr="0">
          <a:noAutofit/>
        </a:bodyPr>
        <a:lstStyle/>
        <a:p>
          <a:pPr marL="0" lvl="0" indent="0" algn="ctr" defTabSz="1244600">
            <a:lnSpc>
              <a:spcPct val="90000"/>
            </a:lnSpc>
            <a:spcBef>
              <a:spcPct val="0"/>
            </a:spcBef>
            <a:spcAft>
              <a:spcPct val="35000"/>
            </a:spcAft>
            <a:buNone/>
          </a:pPr>
          <a:r>
            <a:rPr lang="en-US" sz="2800" kern="1200" dirty="0">
              <a:latin typeface="Calibri" panose="020F0502020204030204" pitchFamily="34" charset="0"/>
              <a:ea typeface="Calibri" panose="020F0502020204030204" pitchFamily="34" charset="0"/>
              <a:cs typeface="Calibri" panose="020F0502020204030204" pitchFamily="34" charset="0"/>
            </a:rPr>
            <a:t>Rooms</a:t>
          </a:r>
        </a:p>
      </dsp:txBody>
      <dsp:txXfrm>
        <a:off x="28773" y="28773"/>
        <a:ext cx="1665317" cy="531862"/>
      </dsp:txXfrm>
    </dsp:sp>
  </dsp:spTree>
</dsp:drawing>
</file>

<file path=ppt/diagrams/drawing1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02F48C3-757D-4061-8575-A336CC6B3FAD}">
      <dsp:nvSpPr>
        <dsp:cNvPr id="0" name=""/>
        <dsp:cNvSpPr/>
      </dsp:nvSpPr>
      <dsp:spPr>
        <a:xfrm>
          <a:off x="1722863" y="0"/>
          <a:ext cx="2584295" cy="589408"/>
        </a:xfrm>
        <a:prstGeom prst="rightArrow">
          <a:avLst>
            <a:gd name="adj1" fmla="val 75000"/>
            <a:gd name="adj2" fmla="val 50000"/>
          </a:avLst>
        </a:prstGeom>
        <a:solidFill>
          <a:schemeClr val="accent3">
            <a:alpha val="90000"/>
            <a:tint val="55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900D1327-4054-470F-8D7D-464CDEEE4F9B}">
      <dsp:nvSpPr>
        <dsp:cNvPr id="0" name=""/>
        <dsp:cNvSpPr/>
      </dsp:nvSpPr>
      <dsp:spPr>
        <a:xfrm>
          <a:off x="0" y="0"/>
          <a:ext cx="1722863" cy="589408"/>
        </a:xfrm>
        <a:prstGeom prst="roundRect">
          <a:avLst/>
        </a:prstGeom>
        <a:solidFill>
          <a:schemeClr val="accent3">
            <a:shade val="5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53340" rIns="106680" bIns="53340" numCol="1" spcCol="1270" anchor="ctr" anchorCtr="0">
          <a:noAutofit/>
        </a:bodyPr>
        <a:lstStyle/>
        <a:p>
          <a:pPr marL="0" lvl="0" indent="0" algn="ctr" defTabSz="1244600">
            <a:lnSpc>
              <a:spcPct val="90000"/>
            </a:lnSpc>
            <a:spcBef>
              <a:spcPct val="0"/>
            </a:spcBef>
            <a:spcAft>
              <a:spcPct val="35000"/>
            </a:spcAft>
            <a:buNone/>
          </a:pPr>
          <a:r>
            <a:rPr lang="en-US" sz="2800" kern="1200" dirty="0">
              <a:latin typeface="Calibri" panose="020F0502020204030204" pitchFamily="34" charset="0"/>
              <a:ea typeface="Calibri" panose="020F0502020204030204" pitchFamily="34" charset="0"/>
              <a:cs typeface="Calibri" panose="020F0502020204030204" pitchFamily="34" charset="0"/>
            </a:rPr>
            <a:t>About</a:t>
          </a:r>
        </a:p>
      </dsp:txBody>
      <dsp:txXfrm>
        <a:off x="28773" y="28773"/>
        <a:ext cx="1665317" cy="531862"/>
      </dsp:txXfrm>
    </dsp:sp>
  </dsp:spTree>
</dsp:drawing>
</file>

<file path=ppt/diagrams/drawing1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02F48C3-757D-4061-8575-A336CC6B3FAD}">
      <dsp:nvSpPr>
        <dsp:cNvPr id="0" name=""/>
        <dsp:cNvSpPr/>
      </dsp:nvSpPr>
      <dsp:spPr>
        <a:xfrm rot="10800000">
          <a:off x="0" y="0"/>
          <a:ext cx="2584295" cy="589408"/>
        </a:xfrm>
        <a:prstGeom prst="rightArrow">
          <a:avLst>
            <a:gd name="adj1" fmla="val 75000"/>
            <a:gd name="adj2" fmla="val 50000"/>
          </a:avLst>
        </a:prstGeom>
        <a:solidFill>
          <a:schemeClr val="accent3">
            <a:alpha val="90000"/>
            <a:tint val="55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900D1327-4054-470F-8D7D-464CDEEE4F9B}">
      <dsp:nvSpPr>
        <dsp:cNvPr id="0" name=""/>
        <dsp:cNvSpPr/>
      </dsp:nvSpPr>
      <dsp:spPr>
        <a:xfrm>
          <a:off x="2584295" y="0"/>
          <a:ext cx="1722863" cy="589408"/>
        </a:xfrm>
        <a:prstGeom prst="roundRect">
          <a:avLst/>
        </a:prstGeom>
        <a:solidFill>
          <a:schemeClr val="accent3">
            <a:shade val="5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53340" rIns="106680" bIns="53340" numCol="1" spcCol="1270" anchor="ctr" anchorCtr="0">
          <a:noAutofit/>
        </a:bodyPr>
        <a:lstStyle/>
        <a:p>
          <a:pPr marL="0" lvl="0" indent="0" algn="ctr" defTabSz="1244600">
            <a:lnSpc>
              <a:spcPct val="90000"/>
            </a:lnSpc>
            <a:spcBef>
              <a:spcPct val="0"/>
            </a:spcBef>
            <a:spcAft>
              <a:spcPct val="35000"/>
            </a:spcAft>
            <a:buNone/>
          </a:pPr>
          <a:r>
            <a:rPr lang="en-US" sz="2800" kern="1200" dirty="0">
              <a:latin typeface="Calibri" panose="020F0502020204030204" pitchFamily="34" charset="0"/>
              <a:ea typeface="Calibri" panose="020F0502020204030204" pitchFamily="34" charset="0"/>
              <a:cs typeface="Calibri" panose="020F0502020204030204" pitchFamily="34" charset="0"/>
            </a:rPr>
            <a:t>QR</a:t>
          </a:r>
        </a:p>
      </dsp:txBody>
      <dsp:txXfrm>
        <a:off x="2613068" y="28773"/>
        <a:ext cx="1665317" cy="531862"/>
      </dsp:txXfrm>
    </dsp:sp>
  </dsp:spTree>
</dsp:drawing>
</file>

<file path=ppt/diagrams/drawing1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02F48C3-757D-4061-8575-A336CC6B3FAD}">
      <dsp:nvSpPr>
        <dsp:cNvPr id="0" name=""/>
        <dsp:cNvSpPr/>
      </dsp:nvSpPr>
      <dsp:spPr>
        <a:xfrm rot="10800000">
          <a:off x="0" y="0"/>
          <a:ext cx="2584295" cy="589408"/>
        </a:xfrm>
        <a:prstGeom prst="rightArrow">
          <a:avLst>
            <a:gd name="adj1" fmla="val 75000"/>
            <a:gd name="adj2" fmla="val 50000"/>
          </a:avLst>
        </a:prstGeom>
        <a:solidFill>
          <a:schemeClr val="accent3">
            <a:alpha val="90000"/>
            <a:tint val="55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900D1327-4054-470F-8D7D-464CDEEE4F9B}">
      <dsp:nvSpPr>
        <dsp:cNvPr id="0" name=""/>
        <dsp:cNvSpPr/>
      </dsp:nvSpPr>
      <dsp:spPr>
        <a:xfrm>
          <a:off x="2584295" y="0"/>
          <a:ext cx="1722863" cy="589408"/>
        </a:xfrm>
        <a:prstGeom prst="roundRect">
          <a:avLst/>
        </a:prstGeom>
        <a:solidFill>
          <a:schemeClr val="accent3">
            <a:shade val="5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53340" rIns="106680" bIns="53340" numCol="1" spcCol="1270" anchor="ctr" anchorCtr="0">
          <a:noAutofit/>
        </a:bodyPr>
        <a:lstStyle/>
        <a:p>
          <a:pPr marL="0" lvl="0" indent="0" algn="ctr" defTabSz="1244600">
            <a:lnSpc>
              <a:spcPct val="90000"/>
            </a:lnSpc>
            <a:spcBef>
              <a:spcPct val="0"/>
            </a:spcBef>
            <a:spcAft>
              <a:spcPct val="35000"/>
            </a:spcAft>
            <a:buNone/>
          </a:pPr>
          <a:r>
            <a:rPr lang="en-US" sz="2800" kern="1200" dirty="0">
              <a:latin typeface="Calibri" panose="020F0502020204030204" pitchFamily="34" charset="0"/>
              <a:ea typeface="Calibri" panose="020F0502020204030204" pitchFamily="34" charset="0"/>
              <a:cs typeface="Calibri" panose="020F0502020204030204" pitchFamily="34" charset="0"/>
            </a:rPr>
            <a:t>Payments</a:t>
          </a:r>
        </a:p>
      </dsp:txBody>
      <dsp:txXfrm>
        <a:off x="2613068" y="28773"/>
        <a:ext cx="1665317" cy="531862"/>
      </dsp:txXfrm>
    </dsp:sp>
  </dsp:spTree>
</dsp:drawing>
</file>

<file path=ppt/diagrams/drawing1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02F48C3-757D-4061-8575-A336CC6B3FAD}">
      <dsp:nvSpPr>
        <dsp:cNvPr id="0" name=""/>
        <dsp:cNvSpPr/>
      </dsp:nvSpPr>
      <dsp:spPr>
        <a:xfrm>
          <a:off x="1747120" y="376"/>
          <a:ext cx="2620680" cy="771030"/>
        </a:xfrm>
        <a:prstGeom prst="rightArrow">
          <a:avLst>
            <a:gd name="adj1" fmla="val 75000"/>
            <a:gd name="adj2" fmla="val 50000"/>
          </a:avLst>
        </a:prstGeom>
        <a:solidFill>
          <a:schemeClr val="accent3">
            <a:alpha val="90000"/>
            <a:tint val="55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900D1327-4054-470F-8D7D-464CDEEE4F9B}">
      <dsp:nvSpPr>
        <dsp:cNvPr id="0" name=""/>
        <dsp:cNvSpPr/>
      </dsp:nvSpPr>
      <dsp:spPr>
        <a:xfrm>
          <a:off x="0" y="376"/>
          <a:ext cx="1747120" cy="771030"/>
        </a:xfrm>
        <a:prstGeom prst="roundRect">
          <a:avLst/>
        </a:prstGeom>
        <a:solidFill>
          <a:schemeClr val="accent3">
            <a:shade val="5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53340" rIns="106680" bIns="53340" numCol="1" spcCol="1270" anchor="ctr" anchorCtr="0">
          <a:noAutofit/>
        </a:bodyPr>
        <a:lstStyle/>
        <a:p>
          <a:pPr marL="0" lvl="0" indent="0" algn="ctr" defTabSz="1244600">
            <a:lnSpc>
              <a:spcPct val="90000"/>
            </a:lnSpc>
            <a:spcBef>
              <a:spcPct val="0"/>
            </a:spcBef>
            <a:spcAft>
              <a:spcPct val="35000"/>
            </a:spcAft>
            <a:buNone/>
          </a:pPr>
          <a:r>
            <a:rPr lang="en-US" sz="2800" kern="1200" dirty="0">
              <a:latin typeface="Calibri" panose="020F0502020204030204" pitchFamily="34" charset="0"/>
              <a:ea typeface="Calibri" panose="020F0502020204030204" pitchFamily="34" charset="0"/>
              <a:cs typeface="Calibri" panose="020F0502020204030204" pitchFamily="34" charset="0"/>
            </a:rPr>
            <a:t>My</a:t>
          </a:r>
          <a:r>
            <a:rPr lang="en-US" sz="2800" kern="1200" baseline="0" dirty="0">
              <a:latin typeface="Calibri" panose="020F0502020204030204" pitchFamily="34" charset="0"/>
              <a:ea typeface="Calibri" panose="020F0502020204030204" pitchFamily="34" charset="0"/>
              <a:cs typeface="Calibri" panose="020F0502020204030204" pitchFamily="34" charset="0"/>
            </a:rPr>
            <a:t> Bookings</a:t>
          </a:r>
          <a:endParaRPr lang="en-US" sz="2800" kern="1200" dirty="0">
            <a:latin typeface="Calibri" panose="020F0502020204030204" pitchFamily="34" charset="0"/>
            <a:ea typeface="Calibri" panose="020F0502020204030204" pitchFamily="34" charset="0"/>
            <a:cs typeface="Calibri" panose="020F0502020204030204" pitchFamily="34" charset="0"/>
          </a:endParaRPr>
        </a:p>
      </dsp:txBody>
      <dsp:txXfrm>
        <a:off x="37639" y="38015"/>
        <a:ext cx="1671842" cy="695752"/>
      </dsp:txXfrm>
    </dsp:sp>
  </dsp:spTree>
</dsp:drawing>
</file>

<file path=ppt/diagrams/drawing1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BFA38F8-8731-469D-9EE3-3730C1006E2E}">
      <dsp:nvSpPr>
        <dsp:cNvPr id="0" name=""/>
        <dsp:cNvSpPr/>
      </dsp:nvSpPr>
      <dsp:spPr>
        <a:xfrm>
          <a:off x="596050" y="47363"/>
          <a:ext cx="800216" cy="746596"/>
        </a:xfrm>
        <a:prstGeom prst="ellipse">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123B9AA2-10C6-42CD-9465-3999B21AAB14}">
      <dsp:nvSpPr>
        <dsp:cNvPr id="0" name=""/>
        <dsp:cNvSpPr/>
      </dsp:nvSpPr>
      <dsp:spPr>
        <a:xfrm>
          <a:off x="592925" y="0"/>
          <a:ext cx="806467" cy="841323"/>
        </a:xfrm>
        <a:prstGeom prst="chord">
          <a:avLst>
            <a:gd name="adj1" fmla="val 1168272"/>
            <a:gd name="adj2" fmla="val 9631728"/>
          </a:avLst>
        </a:prstGeom>
        <a:solidFill>
          <a:schemeClr val="accent1">
            <a:shade val="80000"/>
            <a:hueOff val="0"/>
            <a:satOff val="0"/>
            <a:lumOff val="0"/>
            <a:alphaOff val="0"/>
          </a:schemeClr>
        </a:solid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4C9F6466-D05A-4E66-8232-13E03BF57CA2}">
      <dsp:nvSpPr>
        <dsp:cNvPr id="0" name=""/>
        <dsp:cNvSpPr/>
      </dsp:nvSpPr>
      <dsp:spPr>
        <a:xfrm>
          <a:off x="1198575" y="335932"/>
          <a:ext cx="2441907" cy="51070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0960" tIns="60960" rIns="60960" bIns="60960" numCol="1" spcCol="1270" anchor="b" anchorCtr="0">
          <a:noAutofit/>
        </a:bodyPr>
        <a:lstStyle/>
        <a:p>
          <a:pPr marL="0" lvl="0" indent="0" algn="l" defTabSz="1066800">
            <a:lnSpc>
              <a:spcPct val="90000"/>
            </a:lnSpc>
            <a:spcBef>
              <a:spcPct val="0"/>
            </a:spcBef>
            <a:spcAft>
              <a:spcPct val="35000"/>
            </a:spcAft>
            <a:buNone/>
          </a:pPr>
          <a:r>
            <a:rPr lang="en-US" sz="2400" kern="1200" dirty="0" err="1">
              <a:latin typeface="Calibri" panose="020F0502020204030204" pitchFamily="34" charset="0"/>
              <a:cs typeface="Calibri" panose="020F0502020204030204" pitchFamily="34" charset="0"/>
            </a:rPr>
            <a:t>Προ</a:t>
          </a:r>
          <a:r>
            <a:rPr lang="en-US" sz="2400" kern="1200" dirty="0">
              <a:latin typeface="Calibri" panose="020F0502020204030204" pitchFamily="34" charset="0"/>
              <a:cs typeface="Calibri" panose="020F0502020204030204" pitchFamily="34" charset="0"/>
            </a:rPr>
            <a:t>βολή Κράτησης </a:t>
          </a:r>
          <a:endParaRPr lang="en-US" sz="2400" kern="1200" dirty="0"/>
        </a:p>
      </dsp:txBody>
      <dsp:txXfrm>
        <a:off x="1198575" y="335932"/>
        <a:ext cx="2441907" cy="510708"/>
      </dsp:txXfrm>
    </dsp:sp>
    <dsp:sp modelId="{07FE0C36-DB86-40BD-BD52-DE5CBA2815F9}">
      <dsp:nvSpPr>
        <dsp:cNvPr id="0" name=""/>
        <dsp:cNvSpPr/>
      </dsp:nvSpPr>
      <dsp:spPr>
        <a:xfrm>
          <a:off x="3163930" y="590"/>
          <a:ext cx="841300" cy="838960"/>
        </a:xfrm>
        <a:prstGeom prst="ellipse">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053A8496-F7C0-4EC0-BA81-EE376FC86978}">
      <dsp:nvSpPr>
        <dsp:cNvPr id="0" name=""/>
        <dsp:cNvSpPr/>
      </dsp:nvSpPr>
      <dsp:spPr>
        <a:xfrm>
          <a:off x="3177822" y="18078"/>
          <a:ext cx="813517" cy="803985"/>
        </a:xfrm>
        <a:prstGeom prst="chord">
          <a:avLst>
            <a:gd name="adj1" fmla="val 20431728"/>
            <a:gd name="adj2" fmla="val 11968272"/>
          </a:avLst>
        </a:prstGeom>
        <a:solidFill>
          <a:schemeClr val="accent1">
            <a:shade val="80000"/>
            <a:hueOff val="186841"/>
            <a:satOff val="-28948"/>
            <a:lumOff val="20413"/>
            <a:alphaOff val="0"/>
          </a:schemeClr>
        </a:solidFill>
        <a:ln w="12700" cap="flat" cmpd="sng" algn="ctr">
          <a:solidFill>
            <a:schemeClr val="accent1">
              <a:shade val="80000"/>
              <a:hueOff val="186841"/>
              <a:satOff val="-28948"/>
              <a:lumOff val="20413"/>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C720DA4F-3EA8-40BF-8448-9FEB3210DEBF}">
      <dsp:nvSpPr>
        <dsp:cNvPr id="0" name=""/>
        <dsp:cNvSpPr/>
      </dsp:nvSpPr>
      <dsp:spPr>
        <a:xfrm>
          <a:off x="3624092" y="5378"/>
          <a:ext cx="1649948" cy="82938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0960" tIns="60960" rIns="60960" bIns="60960" numCol="1" spcCol="1270" anchor="b" anchorCtr="0">
          <a:noAutofit/>
        </a:bodyPr>
        <a:lstStyle/>
        <a:p>
          <a:pPr marL="0" lvl="0" indent="0" algn="l" defTabSz="1066800">
            <a:lnSpc>
              <a:spcPct val="90000"/>
            </a:lnSpc>
            <a:spcBef>
              <a:spcPct val="0"/>
            </a:spcBef>
            <a:spcAft>
              <a:spcPct val="35000"/>
            </a:spcAft>
            <a:buNone/>
          </a:pPr>
          <a:r>
            <a:rPr lang="en-US" sz="2400" kern="1200" dirty="0" err="1">
              <a:latin typeface="Calibri" panose="020F0502020204030204" pitchFamily="34" charset="0"/>
              <a:cs typeface="Calibri" panose="020F0502020204030204" pitchFamily="34" charset="0"/>
            </a:rPr>
            <a:t>Δι</a:t>
          </a:r>
          <a:r>
            <a:rPr lang="en-US" sz="2400" kern="1200" dirty="0">
              <a:latin typeface="Calibri" panose="020F0502020204030204" pitchFamily="34" charset="0"/>
              <a:cs typeface="Calibri" panose="020F0502020204030204" pitchFamily="34" charset="0"/>
            </a:rPr>
            <a:t>αγραφή Κράτησης </a:t>
          </a:r>
          <a:endParaRPr lang="en-US" sz="2400" kern="1200" dirty="0"/>
        </a:p>
      </dsp:txBody>
      <dsp:txXfrm>
        <a:off x="3624092" y="5378"/>
        <a:ext cx="1649948" cy="829385"/>
      </dsp:txXfrm>
    </dsp:sp>
    <dsp:sp modelId="{90FECC79-60D3-445A-AF00-F0B14BA98FDC}">
      <dsp:nvSpPr>
        <dsp:cNvPr id="0" name=""/>
        <dsp:cNvSpPr/>
      </dsp:nvSpPr>
      <dsp:spPr>
        <a:xfrm>
          <a:off x="5516739" y="14188"/>
          <a:ext cx="760917" cy="784570"/>
        </a:xfrm>
        <a:prstGeom prst="ellipse">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EE89B0B9-8C72-4C01-997A-ADB5A520BCF7}">
      <dsp:nvSpPr>
        <dsp:cNvPr id="0" name=""/>
        <dsp:cNvSpPr/>
      </dsp:nvSpPr>
      <dsp:spPr>
        <a:xfrm>
          <a:off x="5538751" y="22631"/>
          <a:ext cx="716894" cy="767684"/>
        </a:xfrm>
        <a:prstGeom prst="chord">
          <a:avLst>
            <a:gd name="adj1" fmla="val 16200000"/>
            <a:gd name="adj2" fmla="val 16200000"/>
          </a:avLst>
        </a:prstGeom>
        <a:solidFill>
          <a:schemeClr val="accent1">
            <a:shade val="80000"/>
            <a:hueOff val="373682"/>
            <a:satOff val="-57897"/>
            <a:lumOff val="40825"/>
            <a:alphaOff val="0"/>
          </a:schemeClr>
        </a:solidFill>
        <a:ln w="12700" cap="flat" cmpd="sng" algn="ctr">
          <a:solidFill>
            <a:schemeClr val="accent1">
              <a:shade val="80000"/>
              <a:hueOff val="373682"/>
              <a:satOff val="-57897"/>
              <a:lumOff val="40825"/>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5DCFA60D-36C0-4D9C-8CC1-08E504127DD0}">
      <dsp:nvSpPr>
        <dsp:cNvPr id="0" name=""/>
        <dsp:cNvSpPr/>
      </dsp:nvSpPr>
      <dsp:spPr>
        <a:xfrm>
          <a:off x="5949298" y="456583"/>
          <a:ext cx="2810622" cy="39519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0960" tIns="60960" rIns="60960" bIns="60960" numCol="1" spcCol="1270" anchor="b" anchorCtr="0">
          <a:noAutofit/>
        </a:bodyPr>
        <a:lstStyle/>
        <a:p>
          <a:pPr marL="0" lvl="0" indent="0" algn="l" defTabSz="1066800">
            <a:lnSpc>
              <a:spcPct val="90000"/>
            </a:lnSpc>
            <a:spcBef>
              <a:spcPct val="0"/>
            </a:spcBef>
            <a:spcAft>
              <a:spcPct val="35000"/>
            </a:spcAft>
            <a:buNone/>
          </a:pPr>
          <a:r>
            <a:rPr lang="en-US" sz="2400" kern="1200" dirty="0">
              <a:latin typeface="Calibri" panose="020F0502020204030204" pitchFamily="34" charset="0"/>
              <a:cs typeface="Calibri" panose="020F0502020204030204" pitchFamily="34" charset="0"/>
            </a:rPr>
            <a:t>Επ</a:t>
          </a:r>
          <a:r>
            <a:rPr lang="en-US" sz="2400" kern="1200" dirty="0" err="1">
              <a:latin typeface="Calibri" panose="020F0502020204030204" pitchFamily="34" charset="0"/>
              <a:cs typeface="Calibri" panose="020F0502020204030204" pitchFamily="34" charset="0"/>
            </a:rPr>
            <a:t>εξεργ</a:t>
          </a:r>
          <a:r>
            <a:rPr lang="en-US" sz="2400" kern="1200" dirty="0">
              <a:latin typeface="Calibri" panose="020F0502020204030204" pitchFamily="34" charset="0"/>
              <a:cs typeface="Calibri" panose="020F0502020204030204" pitchFamily="34" charset="0"/>
            </a:rPr>
            <a:t>ασίας Κράτησης</a:t>
          </a:r>
          <a:endParaRPr lang="en-US" sz="2400" kern="1200" dirty="0"/>
        </a:p>
      </dsp:txBody>
      <dsp:txXfrm>
        <a:off x="5949298" y="456583"/>
        <a:ext cx="2810622" cy="395193"/>
      </dsp:txXfrm>
    </dsp:sp>
  </dsp:spTree>
</dsp:drawing>
</file>

<file path=ppt/diagrams/drawing1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B596205-017B-4371-9EAE-DD4CEFB42160}">
      <dsp:nvSpPr>
        <dsp:cNvPr id="0" name=""/>
        <dsp:cNvSpPr/>
      </dsp:nvSpPr>
      <dsp:spPr>
        <a:xfrm>
          <a:off x="0" y="367515"/>
          <a:ext cx="3260869" cy="1956521"/>
        </a:xfrm>
        <a:prstGeom prst="rect">
          <a:avLst/>
        </a:prstGeom>
        <a:solidFill>
          <a:schemeClr val="accent1">
            <a:shade val="8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l-GR" sz="2000" b="0" i="0" kern="1200" baseline="0" dirty="0">
              <a:latin typeface="Calibri" panose="020F0502020204030204" pitchFamily="34" charset="0"/>
              <a:ea typeface="Calibri" panose="020F0502020204030204" pitchFamily="34" charset="0"/>
              <a:cs typeface="Calibri" panose="020F0502020204030204" pitchFamily="34" charset="0"/>
            </a:rPr>
            <a:t>Οι ταξιδιώτες αναζητούν πλατφόρμες που προσφέρουν γρήγορες, ασφαλείς και εύχρηστες διαδικασίες κρατήσεων.</a:t>
          </a:r>
          <a:endParaRPr lang="en-US" sz="2000" kern="1200" dirty="0">
            <a:latin typeface="Calibri" panose="020F0502020204030204" pitchFamily="34" charset="0"/>
            <a:ea typeface="Calibri" panose="020F0502020204030204" pitchFamily="34" charset="0"/>
            <a:cs typeface="Calibri" panose="020F0502020204030204" pitchFamily="34" charset="0"/>
          </a:endParaRPr>
        </a:p>
      </dsp:txBody>
      <dsp:txXfrm>
        <a:off x="0" y="367515"/>
        <a:ext cx="3260869" cy="1956521"/>
      </dsp:txXfrm>
    </dsp:sp>
    <dsp:sp modelId="{AADF2E39-518F-4DA9-8F90-84CC64D385DE}">
      <dsp:nvSpPr>
        <dsp:cNvPr id="0" name=""/>
        <dsp:cNvSpPr/>
      </dsp:nvSpPr>
      <dsp:spPr>
        <a:xfrm>
          <a:off x="3586955" y="367515"/>
          <a:ext cx="3260869" cy="1956521"/>
        </a:xfrm>
        <a:prstGeom prst="rect">
          <a:avLst/>
        </a:prstGeom>
        <a:solidFill>
          <a:schemeClr val="bg1">
            <a:lumMod val="5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a:lnSpc>
              <a:spcPct val="90000"/>
            </a:lnSpc>
            <a:spcBef>
              <a:spcPct val="0"/>
            </a:spcBef>
            <a:spcAft>
              <a:spcPct val="35000"/>
            </a:spcAft>
            <a:buNone/>
          </a:pPr>
          <a:r>
            <a:rPr lang="el-GR" sz="2000" b="0" i="0" kern="1200" baseline="0" dirty="0">
              <a:latin typeface="Calibri" panose="020F0502020204030204" pitchFamily="34" charset="0"/>
              <a:ea typeface="Calibri" panose="020F0502020204030204" pitchFamily="34" charset="0"/>
              <a:cs typeface="Calibri" panose="020F0502020204030204" pitchFamily="34" charset="0"/>
            </a:rPr>
            <a:t>Η ανάπτυξη τέτοιας εφαρμογής ενισχύει δεξιότητες στον τομέα του </a:t>
          </a:r>
          <a:r>
            <a:rPr lang="el-GR" sz="2000" b="0" i="0" kern="1200" baseline="0" dirty="0" err="1">
              <a:latin typeface="Calibri" panose="020F0502020204030204" pitchFamily="34" charset="0"/>
              <a:ea typeface="Calibri" panose="020F0502020204030204" pitchFamily="34" charset="0"/>
              <a:cs typeface="Calibri" panose="020F0502020204030204" pitchFamily="34" charset="0"/>
            </a:rPr>
            <a:t>web</a:t>
          </a:r>
          <a:r>
            <a:rPr lang="el-GR" sz="2000" b="0" i="0" kern="1200" baseline="0" dirty="0">
              <a:latin typeface="Calibri" panose="020F0502020204030204" pitchFamily="34" charset="0"/>
              <a:ea typeface="Calibri" panose="020F0502020204030204" pitchFamily="34" charset="0"/>
              <a:cs typeface="Calibri" panose="020F0502020204030204" pitchFamily="34" charset="0"/>
            </a:rPr>
            <a:t> </a:t>
          </a:r>
          <a:r>
            <a:rPr lang="el-GR" sz="2000" b="0" i="0" kern="1200" baseline="0" dirty="0" err="1">
              <a:latin typeface="Calibri" panose="020F0502020204030204" pitchFamily="34" charset="0"/>
              <a:ea typeface="Calibri" panose="020F0502020204030204" pitchFamily="34" charset="0"/>
              <a:cs typeface="Calibri" panose="020F0502020204030204" pitchFamily="34" charset="0"/>
            </a:rPr>
            <a:t>development</a:t>
          </a:r>
          <a:r>
            <a:rPr lang="el-GR" sz="2000" b="0" i="0" kern="1200" baseline="0" dirty="0">
              <a:latin typeface="Calibri" panose="020F0502020204030204" pitchFamily="34" charset="0"/>
              <a:ea typeface="Calibri" panose="020F0502020204030204" pitchFamily="34" charset="0"/>
              <a:cs typeface="Calibri" panose="020F0502020204030204" pitchFamily="34" charset="0"/>
            </a:rPr>
            <a:t> και κατανόηση της δημιουργίας λογισμικού.</a:t>
          </a:r>
          <a:endParaRPr lang="en-US" sz="2000" b="0" i="0" kern="1200" baseline="0" dirty="0">
            <a:latin typeface="Calibri" panose="020F0502020204030204" pitchFamily="34" charset="0"/>
            <a:ea typeface="Calibri" panose="020F0502020204030204" pitchFamily="34" charset="0"/>
            <a:cs typeface="Calibri" panose="020F0502020204030204" pitchFamily="34" charset="0"/>
          </a:endParaRPr>
        </a:p>
      </dsp:txBody>
      <dsp:txXfrm>
        <a:off x="3586955" y="367515"/>
        <a:ext cx="3260869" cy="1956521"/>
      </dsp:txXfrm>
    </dsp:sp>
    <dsp:sp modelId="{708FCCAC-BDEA-4933-B7A5-19FFF6F2FCCF}">
      <dsp:nvSpPr>
        <dsp:cNvPr id="0" name=""/>
        <dsp:cNvSpPr/>
      </dsp:nvSpPr>
      <dsp:spPr>
        <a:xfrm>
          <a:off x="7173911" y="367515"/>
          <a:ext cx="3260869" cy="1956521"/>
        </a:xfrm>
        <a:prstGeom prst="rect">
          <a:avLst/>
        </a:prstGeom>
        <a:solidFill>
          <a:schemeClr val="accent1">
            <a:shade val="80000"/>
            <a:hueOff val="149473"/>
            <a:satOff val="-23159"/>
            <a:lumOff val="1633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l-GR" sz="2000" b="0" i="0" kern="1200" baseline="0" dirty="0">
              <a:latin typeface="Calibri" panose="020F0502020204030204" pitchFamily="34" charset="0"/>
              <a:ea typeface="Calibri" panose="020F0502020204030204" pitchFamily="34" charset="0"/>
              <a:cs typeface="Calibri" panose="020F0502020204030204" pitchFamily="34" charset="0"/>
            </a:rPr>
            <a:t>Η επιλογή κατάλληλων τεχνολογιών είναι κρίσιμη, καθώς πρέπει να είναι συμβατές μεταξύ τους.</a:t>
          </a:r>
          <a:endParaRPr lang="en-US" sz="2000" kern="1200" dirty="0">
            <a:latin typeface="Calibri" panose="020F0502020204030204" pitchFamily="34" charset="0"/>
            <a:ea typeface="Calibri" panose="020F0502020204030204" pitchFamily="34" charset="0"/>
            <a:cs typeface="Calibri" panose="020F0502020204030204" pitchFamily="34" charset="0"/>
          </a:endParaRPr>
        </a:p>
      </dsp:txBody>
      <dsp:txXfrm>
        <a:off x="7173911" y="367515"/>
        <a:ext cx="3260869" cy="1956521"/>
      </dsp:txXfrm>
    </dsp:sp>
    <dsp:sp modelId="{987D38AC-7273-4BAC-8F1F-66F9335DBFCD}">
      <dsp:nvSpPr>
        <dsp:cNvPr id="0" name=""/>
        <dsp:cNvSpPr/>
      </dsp:nvSpPr>
      <dsp:spPr>
        <a:xfrm>
          <a:off x="0" y="2650123"/>
          <a:ext cx="3260869" cy="1956521"/>
        </a:xfrm>
        <a:prstGeom prst="rect">
          <a:avLst/>
        </a:prstGeom>
        <a:solidFill>
          <a:schemeClr val="bg1">
            <a:lumMod val="5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l-GR" sz="2000" b="0" i="0" kern="1200" baseline="0" dirty="0">
              <a:latin typeface="Calibri" panose="020F0502020204030204" pitchFamily="34" charset="0"/>
              <a:ea typeface="Calibri" panose="020F0502020204030204" pitchFamily="34" charset="0"/>
              <a:cs typeface="Calibri" panose="020F0502020204030204" pitchFamily="34" charset="0"/>
            </a:rPr>
            <a:t>Η εφαρμογή δημιουργείται με βάση τις ανάγκες τόσο των πελατών όσο και των υπαλλήλων των ξενοδοχείων.</a:t>
          </a:r>
          <a:endParaRPr lang="en-US" sz="2000" kern="1200" dirty="0">
            <a:latin typeface="Calibri" panose="020F0502020204030204" pitchFamily="34" charset="0"/>
            <a:ea typeface="Calibri" panose="020F0502020204030204" pitchFamily="34" charset="0"/>
            <a:cs typeface="Calibri" panose="020F0502020204030204" pitchFamily="34" charset="0"/>
          </a:endParaRPr>
        </a:p>
      </dsp:txBody>
      <dsp:txXfrm>
        <a:off x="0" y="2650123"/>
        <a:ext cx="3260869" cy="1956521"/>
      </dsp:txXfrm>
    </dsp:sp>
    <dsp:sp modelId="{1DA55BE2-4B18-4C96-82E8-5A2D0D600B74}">
      <dsp:nvSpPr>
        <dsp:cNvPr id="0" name=""/>
        <dsp:cNvSpPr/>
      </dsp:nvSpPr>
      <dsp:spPr>
        <a:xfrm>
          <a:off x="3586955" y="2650123"/>
          <a:ext cx="3260869" cy="1956521"/>
        </a:xfrm>
        <a:prstGeom prst="rect">
          <a:avLst/>
        </a:prstGeom>
        <a:solidFill>
          <a:schemeClr val="accent1">
            <a:shade val="80000"/>
            <a:hueOff val="298945"/>
            <a:satOff val="-46318"/>
            <a:lumOff val="3266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l-GR" sz="2000" b="0" i="0" kern="1200" baseline="0" dirty="0">
              <a:latin typeface="Calibri" panose="020F0502020204030204" pitchFamily="34" charset="0"/>
              <a:ea typeface="Calibri" panose="020F0502020204030204" pitchFamily="34" charset="0"/>
              <a:cs typeface="Calibri" panose="020F0502020204030204" pitchFamily="34" charset="0"/>
            </a:rPr>
            <a:t>Για τους υπαλλήλους, η εφαρμογή πρέπει να υποστηρίζει διαχείριση κρατήσεων και πληροφοριών πελατών.</a:t>
          </a:r>
          <a:endParaRPr lang="en-US" sz="2000" kern="1200" dirty="0">
            <a:latin typeface="Calibri" panose="020F0502020204030204" pitchFamily="34" charset="0"/>
            <a:ea typeface="Calibri" panose="020F0502020204030204" pitchFamily="34" charset="0"/>
            <a:cs typeface="Calibri" panose="020F0502020204030204" pitchFamily="34" charset="0"/>
          </a:endParaRPr>
        </a:p>
      </dsp:txBody>
      <dsp:txXfrm>
        <a:off x="3586955" y="2650123"/>
        <a:ext cx="3260869" cy="1956521"/>
      </dsp:txXfrm>
    </dsp:sp>
    <dsp:sp modelId="{F08DD0EA-2596-4E15-88D6-B5D8A5061DD0}">
      <dsp:nvSpPr>
        <dsp:cNvPr id="0" name=""/>
        <dsp:cNvSpPr/>
      </dsp:nvSpPr>
      <dsp:spPr>
        <a:xfrm>
          <a:off x="7173911" y="2650123"/>
          <a:ext cx="3260869" cy="1956521"/>
        </a:xfrm>
        <a:prstGeom prst="rect">
          <a:avLst/>
        </a:prstGeom>
        <a:solidFill>
          <a:schemeClr val="accent1">
            <a:shade val="80000"/>
            <a:hueOff val="373682"/>
            <a:satOff val="-57897"/>
            <a:lumOff val="40825"/>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l-GR" sz="2000" b="0" i="0" kern="1200" baseline="0" dirty="0">
              <a:latin typeface="Calibri" panose="020F0502020204030204" pitchFamily="34" charset="0"/>
              <a:ea typeface="Calibri" panose="020F0502020204030204" pitchFamily="34" charset="0"/>
              <a:cs typeface="Calibri" panose="020F0502020204030204" pitchFamily="34" charset="0"/>
            </a:rPr>
            <a:t>Κατά την ανάπτυξη, εξετάζεται η πολυπλοκότητα και γίνεται προετοιμασία για πιθανά προβλήματα.</a:t>
          </a:r>
          <a:endParaRPr lang="en-US" sz="2000" kern="1200" dirty="0">
            <a:latin typeface="Calibri" panose="020F0502020204030204" pitchFamily="34" charset="0"/>
            <a:ea typeface="Calibri" panose="020F0502020204030204" pitchFamily="34" charset="0"/>
            <a:cs typeface="Calibri" panose="020F0502020204030204" pitchFamily="34" charset="0"/>
          </a:endParaRPr>
        </a:p>
      </dsp:txBody>
      <dsp:txXfrm>
        <a:off x="7173911" y="2650123"/>
        <a:ext cx="3260869" cy="1956521"/>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3815F46-10E3-4A72-8751-BC39FA0ABCC3}">
      <dsp:nvSpPr>
        <dsp:cNvPr id="0" name=""/>
        <dsp:cNvSpPr/>
      </dsp:nvSpPr>
      <dsp:spPr>
        <a:xfrm>
          <a:off x="-5891097" y="-901550"/>
          <a:ext cx="7013275" cy="7013275"/>
        </a:xfrm>
        <a:prstGeom prst="blockArc">
          <a:avLst>
            <a:gd name="adj1" fmla="val 18900000"/>
            <a:gd name="adj2" fmla="val 2700000"/>
            <a:gd name="adj3" fmla="val 308"/>
          </a:avLst>
        </a:prstGeom>
        <a:noFill/>
        <a:ln w="12700" cap="flat" cmpd="sng" algn="ctr">
          <a:solidFill>
            <a:schemeClr val="accent1">
              <a:tint val="99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7F9B0095-49C5-4BF1-96C7-74BDA7F7F896}">
      <dsp:nvSpPr>
        <dsp:cNvPr id="0" name=""/>
        <dsp:cNvSpPr/>
      </dsp:nvSpPr>
      <dsp:spPr>
        <a:xfrm>
          <a:off x="490451" y="325531"/>
          <a:ext cx="6366607" cy="651480"/>
        </a:xfrm>
        <a:prstGeom prst="rect">
          <a:avLst/>
        </a:prstGeom>
        <a:solidFill>
          <a:schemeClr val="accent1">
            <a:shade val="8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17112" tIns="48260" rIns="48260" bIns="48260" numCol="1" spcCol="1270" anchor="ctr" anchorCtr="0">
          <a:noAutofit/>
        </a:bodyPr>
        <a:lstStyle/>
        <a:p>
          <a:pPr marL="0" lvl="0" indent="0" algn="l" defTabSz="844550">
            <a:lnSpc>
              <a:spcPct val="90000"/>
            </a:lnSpc>
            <a:spcBef>
              <a:spcPct val="0"/>
            </a:spcBef>
            <a:spcAft>
              <a:spcPct val="35000"/>
            </a:spcAft>
            <a:buNone/>
          </a:pPr>
          <a:r>
            <a:rPr lang="el-GR" sz="1900" b="1" i="0" kern="1200" baseline="0" dirty="0"/>
            <a:t>Ακρίβεια</a:t>
          </a:r>
          <a:r>
            <a:rPr lang="el-GR" sz="1900" b="0" i="0" kern="1200" baseline="0" dirty="0"/>
            <a:t> στην παρακολούθηση και διαχείριση των κρατήσεων.</a:t>
          </a:r>
          <a:endParaRPr lang="en-US" sz="1900" kern="1200" dirty="0"/>
        </a:p>
      </dsp:txBody>
      <dsp:txXfrm>
        <a:off x="490451" y="325531"/>
        <a:ext cx="6366607" cy="651480"/>
      </dsp:txXfrm>
    </dsp:sp>
    <dsp:sp modelId="{79E44AA9-E386-4BA2-B674-0B213E330CDE}">
      <dsp:nvSpPr>
        <dsp:cNvPr id="0" name=""/>
        <dsp:cNvSpPr/>
      </dsp:nvSpPr>
      <dsp:spPr>
        <a:xfrm>
          <a:off x="83276" y="244096"/>
          <a:ext cx="814350" cy="814350"/>
        </a:xfrm>
        <a:prstGeom prst="ellipse">
          <a:avLst/>
        </a:prstGeom>
        <a:solidFill>
          <a:schemeClr val="lt1">
            <a:hueOff val="0"/>
            <a:satOff val="0"/>
            <a:lumOff val="0"/>
            <a:alphaOff val="0"/>
          </a:schemeClr>
        </a:solid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1FBB7841-84E0-4C31-9A4D-954D591CB03C}">
      <dsp:nvSpPr>
        <dsp:cNvPr id="0" name=""/>
        <dsp:cNvSpPr/>
      </dsp:nvSpPr>
      <dsp:spPr>
        <a:xfrm>
          <a:off x="957283" y="1302439"/>
          <a:ext cx="5899775" cy="651480"/>
        </a:xfrm>
        <a:prstGeom prst="rect">
          <a:avLst/>
        </a:prstGeom>
        <a:solidFill>
          <a:schemeClr val="accent1">
            <a:shade val="80000"/>
            <a:hueOff val="93420"/>
            <a:satOff val="-14474"/>
            <a:lumOff val="10206"/>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17112" tIns="48260" rIns="48260" bIns="48260" numCol="1" spcCol="1270" anchor="ctr" anchorCtr="0">
          <a:noAutofit/>
        </a:bodyPr>
        <a:lstStyle/>
        <a:p>
          <a:pPr marL="0" lvl="0" indent="0" algn="l" defTabSz="844550">
            <a:lnSpc>
              <a:spcPct val="90000"/>
            </a:lnSpc>
            <a:spcBef>
              <a:spcPct val="0"/>
            </a:spcBef>
            <a:spcAft>
              <a:spcPct val="35000"/>
            </a:spcAft>
            <a:buNone/>
          </a:pPr>
          <a:r>
            <a:rPr lang="el-GR" sz="1900" b="1" i="0" kern="1200" baseline="0" dirty="0"/>
            <a:t>Ευκολία στη χρήση</a:t>
          </a:r>
          <a:r>
            <a:rPr lang="el-GR" sz="1900" b="0" i="0" kern="1200" baseline="0" dirty="0"/>
            <a:t> του συστήματος από το προσωπικό.</a:t>
          </a:r>
          <a:endParaRPr lang="en-US" sz="1900" kern="1200" dirty="0"/>
        </a:p>
      </dsp:txBody>
      <dsp:txXfrm>
        <a:off x="957283" y="1302439"/>
        <a:ext cx="5899775" cy="651480"/>
      </dsp:txXfrm>
    </dsp:sp>
    <dsp:sp modelId="{8B642E75-6D9B-4D29-8786-C05A396924F8}">
      <dsp:nvSpPr>
        <dsp:cNvPr id="0" name=""/>
        <dsp:cNvSpPr/>
      </dsp:nvSpPr>
      <dsp:spPr>
        <a:xfrm>
          <a:off x="550108" y="1221004"/>
          <a:ext cx="814350" cy="814350"/>
        </a:xfrm>
        <a:prstGeom prst="ellipse">
          <a:avLst/>
        </a:prstGeom>
        <a:solidFill>
          <a:schemeClr val="lt1">
            <a:hueOff val="0"/>
            <a:satOff val="0"/>
            <a:lumOff val="0"/>
            <a:alphaOff val="0"/>
          </a:schemeClr>
        </a:solidFill>
        <a:ln w="12700" cap="flat" cmpd="sng" algn="ctr">
          <a:solidFill>
            <a:schemeClr val="accent1">
              <a:shade val="80000"/>
              <a:hueOff val="93420"/>
              <a:satOff val="-14474"/>
              <a:lumOff val="10206"/>
              <a:alphaOff val="0"/>
            </a:schemeClr>
          </a:solidFill>
          <a:prstDash val="solid"/>
          <a:miter lim="800000"/>
        </a:ln>
        <a:effectLst/>
      </dsp:spPr>
      <dsp:style>
        <a:lnRef idx="2">
          <a:scrgbClr r="0" g="0" b="0"/>
        </a:lnRef>
        <a:fillRef idx="1">
          <a:scrgbClr r="0" g="0" b="0"/>
        </a:fillRef>
        <a:effectRef idx="0">
          <a:scrgbClr r="0" g="0" b="0"/>
        </a:effectRef>
        <a:fontRef idx="minor"/>
      </dsp:style>
    </dsp:sp>
    <dsp:sp modelId="{E4C7A02B-A60A-4CEB-B40F-E781748EBA9F}">
      <dsp:nvSpPr>
        <dsp:cNvPr id="0" name=""/>
        <dsp:cNvSpPr/>
      </dsp:nvSpPr>
      <dsp:spPr>
        <a:xfrm>
          <a:off x="1100563" y="2279347"/>
          <a:ext cx="5756495" cy="651480"/>
        </a:xfrm>
        <a:prstGeom prst="rect">
          <a:avLst/>
        </a:prstGeom>
        <a:solidFill>
          <a:schemeClr val="accent1">
            <a:shade val="80000"/>
            <a:hueOff val="186841"/>
            <a:satOff val="-28948"/>
            <a:lumOff val="20413"/>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17112" tIns="48260" rIns="48260" bIns="48260" numCol="1" spcCol="1270" anchor="ctr" anchorCtr="0">
          <a:noAutofit/>
        </a:bodyPr>
        <a:lstStyle/>
        <a:p>
          <a:pPr marL="0" lvl="0" indent="0" algn="l" defTabSz="844550">
            <a:lnSpc>
              <a:spcPct val="90000"/>
            </a:lnSpc>
            <a:spcBef>
              <a:spcPct val="0"/>
            </a:spcBef>
            <a:spcAft>
              <a:spcPct val="35000"/>
            </a:spcAft>
            <a:buNone/>
          </a:pPr>
          <a:r>
            <a:rPr lang="el-GR" sz="1900" b="1" i="0" kern="1200" baseline="0"/>
            <a:t>Παρακολούθηση κρατήσεων σε πραγματικό χρόνο</a:t>
          </a:r>
          <a:r>
            <a:rPr lang="el-GR" sz="1900" b="0" i="0" kern="1200" baseline="0"/>
            <a:t>.</a:t>
          </a:r>
          <a:endParaRPr lang="en-US" sz="1900" kern="1200"/>
        </a:p>
      </dsp:txBody>
      <dsp:txXfrm>
        <a:off x="1100563" y="2279347"/>
        <a:ext cx="5756495" cy="651480"/>
      </dsp:txXfrm>
    </dsp:sp>
    <dsp:sp modelId="{E64E8BF2-BC75-41ED-9BE0-70008C7F6268}">
      <dsp:nvSpPr>
        <dsp:cNvPr id="0" name=""/>
        <dsp:cNvSpPr/>
      </dsp:nvSpPr>
      <dsp:spPr>
        <a:xfrm>
          <a:off x="693388" y="2197912"/>
          <a:ext cx="814350" cy="814350"/>
        </a:xfrm>
        <a:prstGeom prst="ellipse">
          <a:avLst/>
        </a:prstGeom>
        <a:solidFill>
          <a:schemeClr val="lt1">
            <a:hueOff val="0"/>
            <a:satOff val="0"/>
            <a:lumOff val="0"/>
            <a:alphaOff val="0"/>
          </a:schemeClr>
        </a:solidFill>
        <a:ln w="12700" cap="flat" cmpd="sng" algn="ctr">
          <a:solidFill>
            <a:schemeClr val="accent1">
              <a:shade val="80000"/>
              <a:hueOff val="186841"/>
              <a:satOff val="-28948"/>
              <a:lumOff val="20413"/>
              <a:alphaOff val="0"/>
            </a:schemeClr>
          </a:solidFill>
          <a:prstDash val="solid"/>
          <a:miter lim="800000"/>
        </a:ln>
        <a:effectLst/>
      </dsp:spPr>
      <dsp:style>
        <a:lnRef idx="2">
          <a:scrgbClr r="0" g="0" b="0"/>
        </a:lnRef>
        <a:fillRef idx="1">
          <a:scrgbClr r="0" g="0" b="0"/>
        </a:fillRef>
        <a:effectRef idx="0">
          <a:scrgbClr r="0" g="0" b="0"/>
        </a:effectRef>
        <a:fontRef idx="minor"/>
      </dsp:style>
    </dsp:sp>
    <dsp:sp modelId="{8FD4604F-A160-4BED-8C07-7F2E96017CD8}">
      <dsp:nvSpPr>
        <dsp:cNvPr id="0" name=""/>
        <dsp:cNvSpPr/>
      </dsp:nvSpPr>
      <dsp:spPr>
        <a:xfrm>
          <a:off x="957283" y="3256255"/>
          <a:ext cx="5899775" cy="651480"/>
        </a:xfrm>
        <a:prstGeom prst="rect">
          <a:avLst/>
        </a:prstGeom>
        <a:solidFill>
          <a:schemeClr val="accent1">
            <a:shade val="80000"/>
            <a:hueOff val="280261"/>
            <a:satOff val="-43423"/>
            <a:lumOff val="30619"/>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17112" tIns="48260" rIns="48260" bIns="48260" numCol="1" spcCol="1270" anchor="ctr" anchorCtr="0">
          <a:noAutofit/>
        </a:bodyPr>
        <a:lstStyle/>
        <a:p>
          <a:pPr marL="0" lvl="0" indent="0" algn="l" defTabSz="844550">
            <a:lnSpc>
              <a:spcPct val="90000"/>
            </a:lnSpc>
            <a:spcBef>
              <a:spcPct val="0"/>
            </a:spcBef>
            <a:spcAft>
              <a:spcPct val="35000"/>
            </a:spcAft>
            <a:buNone/>
          </a:pPr>
          <a:r>
            <a:rPr lang="el-GR" sz="1900" b="0" i="0" kern="1200" baseline="0"/>
            <a:t>Δυνατότητα διαχείρισης </a:t>
          </a:r>
          <a:r>
            <a:rPr lang="el-GR" sz="1900" b="1" i="0" kern="1200" baseline="0"/>
            <a:t>αιτημάτων πελατών</a:t>
          </a:r>
          <a:r>
            <a:rPr lang="el-GR" sz="1900" b="0" i="0" kern="1200" baseline="0"/>
            <a:t> άμεσα.</a:t>
          </a:r>
          <a:endParaRPr lang="en-US" sz="1900" kern="1200"/>
        </a:p>
      </dsp:txBody>
      <dsp:txXfrm>
        <a:off x="957283" y="3256255"/>
        <a:ext cx="5899775" cy="651480"/>
      </dsp:txXfrm>
    </dsp:sp>
    <dsp:sp modelId="{52B465D6-E469-47F9-9429-21B3F8D3960D}">
      <dsp:nvSpPr>
        <dsp:cNvPr id="0" name=""/>
        <dsp:cNvSpPr/>
      </dsp:nvSpPr>
      <dsp:spPr>
        <a:xfrm>
          <a:off x="550108" y="3174820"/>
          <a:ext cx="814350" cy="814350"/>
        </a:xfrm>
        <a:prstGeom prst="ellipse">
          <a:avLst/>
        </a:prstGeom>
        <a:solidFill>
          <a:schemeClr val="lt1">
            <a:hueOff val="0"/>
            <a:satOff val="0"/>
            <a:lumOff val="0"/>
            <a:alphaOff val="0"/>
          </a:schemeClr>
        </a:solidFill>
        <a:ln w="12700" cap="flat" cmpd="sng" algn="ctr">
          <a:solidFill>
            <a:schemeClr val="accent1">
              <a:shade val="80000"/>
              <a:hueOff val="280261"/>
              <a:satOff val="-43423"/>
              <a:lumOff val="30619"/>
              <a:alphaOff val="0"/>
            </a:schemeClr>
          </a:solidFill>
          <a:prstDash val="solid"/>
          <a:miter lim="800000"/>
        </a:ln>
        <a:effectLst/>
      </dsp:spPr>
      <dsp:style>
        <a:lnRef idx="2">
          <a:scrgbClr r="0" g="0" b="0"/>
        </a:lnRef>
        <a:fillRef idx="1">
          <a:scrgbClr r="0" g="0" b="0"/>
        </a:fillRef>
        <a:effectRef idx="0">
          <a:scrgbClr r="0" g="0" b="0"/>
        </a:effectRef>
        <a:fontRef idx="minor"/>
      </dsp:style>
    </dsp:sp>
    <dsp:sp modelId="{4997D00F-D42C-4FCD-93EE-BDEB4231B04E}">
      <dsp:nvSpPr>
        <dsp:cNvPr id="0" name=""/>
        <dsp:cNvSpPr/>
      </dsp:nvSpPr>
      <dsp:spPr>
        <a:xfrm>
          <a:off x="490451" y="4233162"/>
          <a:ext cx="6366607" cy="651480"/>
        </a:xfrm>
        <a:prstGeom prst="rect">
          <a:avLst/>
        </a:prstGeom>
        <a:solidFill>
          <a:schemeClr val="accent1">
            <a:shade val="80000"/>
            <a:hueOff val="373682"/>
            <a:satOff val="-57897"/>
            <a:lumOff val="40825"/>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17112" tIns="48260" rIns="48260" bIns="48260" numCol="1" spcCol="1270" anchor="ctr" anchorCtr="0">
          <a:noAutofit/>
        </a:bodyPr>
        <a:lstStyle/>
        <a:p>
          <a:pPr marL="0" lvl="0" indent="0" algn="l" defTabSz="844550">
            <a:lnSpc>
              <a:spcPct val="90000"/>
            </a:lnSpc>
            <a:spcBef>
              <a:spcPct val="0"/>
            </a:spcBef>
            <a:spcAft>
              <a:spcPct val="35000"/>
            </a:spcAft>
            <a:buNone/>
          </a:pPr>
          <a:r>
            <a:rPr lang="el-GR" sz="1900" b="1" i="0" kern="1200" baseline="0" dirty="0"/>
            <a:t>Αποτελεσματική διαχείριση</a:t>
          </a:r>
          <a:r>
            <a:rPr lang="el-GR" sz="1900" b="0" i="0" kern="1200" baseline="0" dirty="0"/>
            <a:t> οποιασδήποτε αλλαγής στις κρατήσεις. </a:t>
          </a:r>
          <a:endParaRPr lang="en-US" sz="1900" kern="1200" dirty="0"/>
        </a:p>
      </dsp:txBody>
      <dsp:txXfrm>
        <a:off x="490451" y="4233162"/>
        <a:ext cx="6366607" cy="651480"/>
      </dsp:txXfrm>
    </dsp:sp>
    <dsp:sp modelId="{F27A7CB9-D1E7-4569-B93C-939F58C2F3DD}">
      <dsp:nvSpPr>
        <dsp:cNvPr id="0" name=""/>
        <dsp:cNvSpPr/>
      </dsp:nvSpPr>
      <dsp:spPr>
        <a:xfrm>
          <a:off x="83276" y="4151727"/>
          <a:ext cx="814350" cy="814350"/>
        </a:xfrm>
        <a:prstGeom prst="ellipse">
          <a:avLst/>
        </a:prstGeom>
        <a:solidFill>
          <a:schemeClr val="lt1">
            <a:hueOff val="0"/>
            <a:satOff val="0"/>
            <a:lumOff val="0"/>
            <a:alphaOff val="0"/>
          </a:schemeClr>
        </a:solidFill>
        <a:ln w="12700" cap="flat" cmpd="sng" algn="ctr">
          <a:solidFill>
            <a:schemeClr val="accent1">
              <a:shade val="80000"/>
              <a:hueOff val="373682"/>
              <a:satOff val="-57897"/>
              <a:lumOff val="40825"/>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drawing2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DB7918C-A11D-437C-8E1A-55F211BE76E9}">
      <dsp:nvSpPr>
        <dsp:cNvPr id="0" name=""/>
        <dsp:cNvSpPr/>
      </dsp:nvSpPr>
      <dsp:spPr>
        <a:xfrm>
          <a:off x="0" y="236774"/>
          <a:ext cx="3277291" cy="1966374"/>
        </a:xfrm>
        <a:prstGeom prst="rect">
          <a:avLst/>
        </a:prstGeom>
        <a:solidFill>
          <a:schemeClr val="accent1">
            <a:shade val="8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l-GR" sz="2000" b="0" i="0" kern="1200" baseline="0" dirty="0">
              <a:latin typeface="Calibri" panose="020F0502020204030204" pitchFamily="34" charset="0"/>
              <a:ea typeface="Calibri" panose="020F0502020204030204" pitchFamily="34" charset="0"/>
              <a:cs typeface="Calibri" panose="020F0502020204030204" pitchFamily="34" charset="0"/>
            </a:rPr>
            <a:t>Κατά την ανάπτυξη, εξετάζεται η πολυπλοκότητα και γίνεται προετοιμασία για πιθανά προβλήματα.</a:t>
          </a:r>
          <a:endParaRPr lang="en-US" sz="2000" kern="1200" dirty="0">
            <a:latin typeface="Calibri" panose="020F0502020204030204" pitchFamily="34" charset="0"/>
            <a:ea typeface="Calibri" panose="020F0502020204030204" pitchFamily="34" charset="0"/>
            <a:cs typeface="Calibri" panose="020F0502020204030204" pitchFamily="34" charset="0"/>
          </a:endParaRPr>
        </a:p>
      </dsp:txBody>
      <dsp:txXfrm>
        <a:off x="0" y="236774"/>
        <a:ext cx="3277291" cy="1966374"/>
      </dsp:txXfrm>
    </dsp:sp>
    <dsp:sp modelId="{36DBA832-147E-4633-A212-3D45E0BE7280}">
      <dsp:nvSpPr>
        <dsp:cNvPr id="0" name=""/>
        <dsp:cNvSpPr/>
      </dsp:nvSpPr>
      <dsp:spPr>
        <a:xfrm>
          <a:off x="3605020" y="236774"/>
          <a:ext cx="3277291" cy="1966374"/>
        </a:xfrm>
        <a:prstGeom prst="rect">
          <a:avLst/>
        </a:prstGeom>
        <a:solidFill>
          <a:schemeClr val="bg1">
            <a:lumMod val="65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a:lnSpc>
              <a:spcPct val="90000"/>
            </a:lnSpc>
            <a:spcBef>
              <a:spcPct val="0"/>
            </a:spcBef>
            <a:spcAft>
              <a:spcPct val="35000"/>
            </a:spcAft>
            <a:buNone/>
          </a:pPr>
          <a:r>
            <a:rPr lang="el-GR" sz="2000" b="0" i="0" kern="1200" baseline="0" dirty="0">
              <a:solidFill>
                <a:prstClr val="white"/>
              </a:solidFill>
              <a:latin typeface="Calibri" panose="020F0502020204030204" pitchFamily="34" charset="0"/>
              <a:ea typeface="Calibri" panose="020F0502020204030204" pitchFamily="34" charset="0"/>
              <a:cs typeface="Calibri" panose="020F0502020204030204" pitchFamily="34" charset="0"/>
            </a:rPr>
            <a:t>Μελλοντικές αναβαθμίσεις περιλαμβάνουν την ενσωμάτωση συστημάτων πληρωμών.</a:t>
          </a:r>
          <a:endParaRPr lang="en-US" sz="2000" b="0" i="0" kern="1200" baseline="0" dirty="0">
            <a:solidFill>
              <a:prstClr val="white"/>
            </a:solidFill>
            <a:latin typeface="Calibri" panose="020F0502020204030204" pitchFamily="34" charset="0"/>
            <a:ea typeface="Calibri" panose="020F0502020204030204" pitchFamily="34" charset="0"/>
            <a:cs typeface="Calibri" panose="020F0502020204030204" pitchFamily="34" charset="0"/>
          </a:endParaRPr>
        </a:p>
      </dsp:txBody>
      <dsp:txXfrm>
        <a:off x="3605020" y="236774"/>
        <a:ext cx="3277291" cy="1966374"/>
      </dsp:txXfrm>
    </dsp:sp>
    <dsp:sp modelId="{343DEE0D-B7EE-4486-A840-4D68BE1CA7CE}">
      <dsp:nvSpPr>
        <dsp:cNvPr id="0" name=""/>
        <dsp:cNvSpPr/>
      </dsp:nvSpPr>
      <dsp:spPr>
        <a:xfrm>
          <a:off x="7210040" y="236774"/>
          <a:ext cx="3277291" cy="1966374"/>
        </a:xfrm>
        <a:prstGeom prst="rect">
          <a:avLst/>
        </a:prstGeom>
        <a:solidFill>
          <a:schemeClr val="accent1">
            <a:shade val="80000"/>
            <a:hueOff val="149473"/>
            <a:satOff val="-23159"/>
            <a:lumOff val="1633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l-GR" sz="2000" b="0" i="0" kern="1200" baseline="0" dirty="0">
              <a:latin typeface="Calibri" panose="020F0502020204030204" pitchFamily="34" charset="0"/>
              <a:ea typeface="Calibri" panose="020F0502020204030204" pitchFamily="34" charset="0"/>
              <a:cs typeface="Calibri" panose="020F0502020204030204" pitchFamily="34" charset="0"/>
            </a:rPr>
            <a:t>Η τεχνητή νοημοσύνη και το </a:t>
          </a:r>
          <a:r>
            <a:rPr lang="el-GR" sz="2000" b="0" i="0" kern="1200" baseline="0" dirty="0" err="1">
              <a:latin typeface="Calibri" panose="020F0502020204030204" pitchFamily="34" charset="0"/>
              <a:ea typeface="Calibri" panose="020F0502020204030204" pitchFamily="34" charset="0"/>
              <a:cs typeface="Calibri" panose="020F0502020204030204" pitchFamily="34" charset="0"/>
            </a:rPr>
            <a:t>machine</a:t>
          </a:r>
          <a:r>
            <a:rPr lang="el-GR" sz="2000" b="0" i="0" kern="1200" baseline="0" dirty="0">
              <a:latin typeface="Calibri" panose="020F0502020204030204" pitchFamily="34" charset="0"/>
              <a:ea typeface="Calibri" panose="020F0502020204030204" pitchFamily="34" charset="0"/>
              <a:cs typeface="Calibri" panose="020F0502020204030204" pitchFamily="34" charset="0"/>
            </a:rPr>
            <a:t> </a:t>
          </a:r>
          <a:r>
            <a:rPr lang="el-GR" sz="2000" b="0" i="0" kern="1200" baseline="0" dirty="0" err="1">
              <a:latin typeface="Calibri" panose="020F0502020204030204" pitchFamily="34" charset="0"/>
              <a:ea typeface="Calibri" panose="020F0502020204030204" pitchFamily="34" charset="0"/>
              <a:cs typeface="Calibri" panose="020F0502020204030204" pitchFamily="34" charset="0"/>
            </a:rPr>
            <a:t>learning</a:t>
          </a:r>
          <a:r>
            <a:rPr lang="el-GR" sz="2000" b="0" i="0" kern="1200" baseline="0" dirty="0">
              <a:latin typeface="Calibri" panose="020F0502020204030204" pitchFamily="34" charset="0"/>
              <a:ea typeface="Calibri" panose="020F0502020204030204" pitchFamily="34" charset="0"/>
              <a:cs typeface="Calibri" panose="020F0502020204030204" pitchFamily="34" charset="0"/>
            </a:rPr>
            <a:t> μπορούν να προβλέπουν τάσεις κρατήσεων και να προσαρμόζουν τιμές.</a:t>
          </a:r>
          <a:endParaRPr lang="en-US" sz="2000" kern="1200" dirty="0">
            <a:latin typeface="Calibri" panose="020F0502020204030204" pitchFamily="34" charset="0"/>
            <a:ea typeface="Calibri" panose="020F0502020204030204" pitchFamily="34" charset="0"/>
            <a:cs typeface="Calibri" panose="020F0502020204030204" pitchFamily="34" charset="0"/>
          </a:endParaRPr>
        </a:p>
      </dsp:txBody>
      <dsp:txXfrm>
        <a:off x="7210040" y="236774"/>
        <a:ext cx="3277291" cy="1966374"/>
      </dsp:txXfrm>
    </dsp:sp>
    <dsp:sp modelId="{184787BE-5B82-4AEA-904A-DAB621F4760C}">
      <dsp:nvSpPr>
        <dsp:cNvPr id="0" name=""/>
        <dsp:cNvSpPr/>
      </dsp:nvSpPr>
      <dsp:spPr>
        <a:xfrm>
          <a:off x="0" y="2530878"/>
          <a:ext cx="3277291" cy="1966374"/>
        </a:xfrm>
        <a:prstGeom prst="rect">
          <a:avLst/>
        </a:prstGeom>
        <a:solidFill>
          <a:schemeClr val="bg1">
            <a:lumMod val="5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a:lnSpc>
              <a:spcPct val="90000"/>
            </a:lnSpc>
            <a:spcBef>
              <a:spcPct val="0"/>
            </a:spcBef>
            <a:spcAft>
              <a:spcPct val="35000"/>
            </a:spcAft>
            <a:buNone/>
          </a:pPr>
          <a:r>
            <a:rPr lang="el-GR" sz="2000" b="0" i="0" kern="1200" baseline="0" dirty="0">
              <a:solidFill>
                <a:prstClr val="white"/>
              </a:solidFill>
              <a:latin typeface="Calibri" panose="020F0502020204030204" pitchFamily="34" charset="0"/>
              <a:ea typeface="Calibri" panose="020F0502020204030204" pitchFamily="34" charset="0"/>
              <a:cs typeface="Calibri" panose="020F0502020204030204" pitchFamily="34" charset="0"/>
            </a:rPr>
            <a:t>Η εφαρμογή μπορεί να επεκταθεί για κρατήσεις αεροπορικών εισιτηρίων και μεταφορικών μέσων (ταξί, λεωφορεία).</a:t>
          </a:r>
          <a:endParaRPr lang="en-US" sz="2000" b="0" i="0" kern="1200" baseline="0" dirty="0">
            <a:solidFill>
              <a:prstClr val="white"/>
            </a:solidFill>
            <a:latin typeface="Calibri" panose="020F0502020204030204" pitchFamily="34" charset="0"/>
            <a:ea typeface="Calibri" panose="020F0502020204030204" pitchFamily="34" charset="0"/>
            <a:cs typeface="Calibri" panose="020F0502020204030204" pitchFamily="34" charset="0"/>
          </a:endParaRPr>
        </a:p>
      </dsp:txBody>
      <dsp:txXfrm>
        <a:off x="0" y="2530878"/>
        <a:ext cx="3277291" cy="1966374"/>
      </dsp:txXfrm>
    </dsp:sp>
    <dsp:sp modelId="{E9EF6A73-CADF-4B2F-91A9-B3C40F07ECD3}">
      <dsp:nvSpPr>
        <dsp:cNvPr id="0" name=""/>
        <dsp:cNvSpPr/>
      </dsp:nvSpPr>
      <dsp:spPr>
        <a:xfrm>
          <a:off x="3605020" y="2530878"/>
          <a:ext cx="3277291" cy="1966374"/>
        </a:xfrm>
        <a:prstGeom prst="rect">
          <a:avLst/>
        </a:prstGeom>
        <a:solidFill>
          <a:schemeClr val="accent1">
            <a:shade val="80000"/>
            <a:hueOff val="298945"/>
            <a:satOff val="-46318"/>
            <a:lumOff val="3266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l-GR" sz="2000" b="0" i="0" kern="1200" baseline="0" dirty="0">
              <a:latin typeface="Calibri" panose="020F0502020204030204" pitchFamily="34" charset="0"/>
              <a:ea typeface="Calibri" panose="020F0502020204030204" pitchFamily="34" charset="0"/>
              <a:cs typeface="Calibri" panose="020F0502020204030204" pitchFamily="34" charset="0"/>
            </a:rPr>
            <a:t>Συνεργασίες με εταιρείες ενοικιάσεων αυτοκινήτων μπορούν να προσθέσουν νέες λειτουργίες.</a:t>
          </a:r>
          <a:endParaRPr lang="en-US" sz="2000" kern="1200" dirty="0">
            <a:latin typeface="Calibri" panose="020F0502020204030204" pitchFamily="34" charset="0"/>
            <a:ea typeface="Calibri" panose="020F0502020204030204" pitchFamily="34" charset="0"/>
            <a:cs typeface="Calibri" panose="020F0502020204030204" pitchFamily="34" charset="0"/>
          </a:endParaRPr>
        </a:p>
      </dsp:txBody>
      <dsp:txXfrm>
        <a:off x="3605020" y="2530878"/>
        <a:ext cx="3277291" cy="1966374"/>
      </dsp:txXfrm>
    </dsp:sp>
    <dsp:sp modelId="{DE27E707-A4B3-443A-A635-16C57FF7E102}">
      <dsp:nvSpPr>
        <dsp:cNvPr id="0" name=""/>
        <dsp:cNvSpPr/>
      </dsp:nvSpPr>
      <dsp:spPr>
        <a:xfrm>
          <a:off x="7210040" y="2530878"/>
          <a:ext cx="3277291" cy="1966374"/>
        </a:xfrm>
        <a:prstGeom prst="rect">
          <a:avLst/>
        </a:prstGeom>
        <a:solidFill>
          <a:schemeClr val="accent1">
            <a:shade val="80000"/>
            <a:hueOff val="373682"/>
            <a:satOff val="-57897"/>
            <a:lumOff val="40825"/>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l-GR" sz="2000" b="0" i="0" kern="1200" baseline="0" dirty="0">
              <a:latin typeface="Calibri" panose="020F0502020204030204" pitchFamily="34" charset="0"/>
              <a:ea typeface="Calibri" panose="020F0502020204030204" pitchFamily="34" charset="0"/>
              <a:cs typeface="Calibri" panose="020F0502020204030204" pitchFamily="34" charset="0"/>
            </a:rPr>
            <a:t>Η συνεχής αναβάθμιση της εφαρμογής προσφέρει ολοκληρωμένες και εξατομικευμένες λύσεις στους χρήστες. </a:t>
          </a:r>
          <a:endParaRPr lang="en-US" sz="2000" kern="1200" dirty="0">
            <a:latin typeface="Calibri" panose="020F0502020204030204" pitchFamily="34" charset="0"/>
            <a:ea typeface="Calibri" panose="020F0502020204030204" pitchFamily="34" charset="0"/>
            <a:cs typeface="Calibri" panose="020F0502020204030204" pitchFamily="34" charset="0"/>
          </a:endParaRPr>
        </a:p>
      </dsp:txBody>
      <dsp:txXfrm>
        <a:off x="7210040" y="2530878"/>
        <a:ext cx="3277291" cy="1966374"/>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5F2D442-1667-4AF2-8351-0C9EADF3728A}">
      <dsp:nvSpPr>
        <dsp:cNvPr id="0" name=""/>
        <dsp:cNvSpPr/>
      </dsp:nvSpPr>
      <dsp:spPr>
        <a:xfrm>
          <a:off x="0" y="351355"/>
          <a:ext cx="2072296" cy="1243377"/>
        </a:xfrm>
        <a:prstGeom prst="rect">
          <a:avLst/>
        </a:prstGeom>
        <a:solidFill>
          <a:schemeClr val="accent4">
            <a:shade val="5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None/>
          </a:pPr>
          <a:r>
            <a:rPr lang="en-US" sz="1900" b="0" i="0" kern="1200" baseline="0" dirty="0" err="1"/>
            <a:t>Κρ</a:t>
          </a:r>
          <a:r>
            <a:rPr lang="en-US" sz="1900" b="0" i="0" kern="1200" baseline="0" dirty="0"/>
            <a:t>ατήσεις </a:t>
          </a:r>
          <a:r>
            <a:rPr lang="el-GR" sz="1900" b="0" i="0" kern="1200" baseline="0" dirty="0"/>
            <a:t>Ξ</a:t>
          </a:r>
          <a:r>
            <a:rPr lang="en-US" sz="1900" b="0" i="0" kern="1200" baseline="0" dirty="0" err="1"/>
            <a:t>ενοδοχείων</a:t>
          </a:r>
          <a:endParaRPr lang="en-US" sz="1900" kern="1200" dirty="0"/>
        </a:p>
      </dsp:txBody>
      <dsp:txXfrm>
        <a:off x="0" y="351355"/>
        <a:ext cx="2072296" cy="1243377"/>
      </dsp:txXfrm>
    </dsp:sp>
    <dsp:sp modelId="{DB59D71E-3C11-4876-B999-1AC8E7590586}">
      <dsp:nvSpPr>
        <dsp:cNvPr id="0" name=""/>
        <dsp:cNvSpPr/>
      </dsp:nvSpPr>
      <dsp:spPr>
        <a:xfrm>
          <a:off x="2279525" y="351355"/>
          <a:ext cx="2072296" cy="1243377"/>
        </a:xfrm>
        <a:prstGeom prst="rect">
          <a:avLst/>
        </a:prstGeom>
        <a:solidFill>
          <a:schemeClr val="accent4">
            <a:shade val="50000"/>
            <a:hueOff val="191238"/>
            <a:satOff val="-20423"/>
            <a:lumOff val="15691"/>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None/>
          </a:pPr>
          <a:r>
            <a:rPr lang="en-US" sz="1900" b="0" i="0" kern="1200" baseline="0" dirty="0" err="1"/>
            <a:t>Κρ</a:t>
          </a:r>
          <a:r>
            <a:rPr lang="en-US" sz="1900" b="0" i="0" kern="1200" baseline="0" dirty="0"/>
            <a:t>ατήσεις </a:t>
          </a:r>
          <a:r>
            <a:rPr lang="el-GR" sz="1900" b="0" i="0" kern="1200" baseline="0" dirty="0"/>
            <a:t>Ε</a:t>
          </a:r>
          <a:r>
            <a:rPr lang="en-US" sz="1900" b="0" i="0" kern="1200" baseline="0" dirty="0" err="1"/>
            <a:t>νοικι</a:t>
          </a:r>
          <a:r>
            <a:rPr lang="en-US" sz="1900" b="0" i="0" kern="1200" baseline="0" dirty="0"/>
            <a:t>αζόμενων </a:t>
          </a:r>
          <a:r>
            <a:rPr lang="el-GR" sz="1900" kern="1200" dirty="0"/>
            <a:t>Δ</a:t>
          </a:r>
          <a:r>
            <a:rPr lang="en-US" sz="1900" b="0" i="0" kern="1200" baseline="0" dirty="0"/>
            <a:t>ια</a:t>
          </a:r>
          <a:r>
            <a:rPr lang="en-US" sz="1900" b="0" i="0" kern="1200" baseline="0" dirty="0" err="1"/>
            <a:t>μερισμάτων</a:t>
          </a:r>
          <a:endParaRPr lang="en-US" sz="1900" kern="1200" dirty="0"/>
        </a:p>
      </dsp:txBody>
      <dsp:txXfrm>
        <a:off x="2279525" y="351355"/>
        <a:ext cx="2072296" cy="1243377"/>
      </dsp:txXfrm>
    </dsp:sp>
    <dsp:sp modelId="{713B68DC-8710-4D26-933A-B1E9C5A0F818}">
      <dsp:nvSpPr>
        <dsp:cNvPr id="0" name=""/>
        <dsp:cNvSpPr/>
      </dsp:nvSpPr>
      <dsp:spPr>
        <a:xfrm>
          <a:off x="4559051" y="351355"/>
          <a:ext cx="2072296" cy="1243377"/>
        </a:xfrm>
        <a:prstGeom prst="rect">
          <a:avLst/>
        </a:prstGeom>
        <a:solidFill>
          <a:schemeClr val="accent4">
            <a:shade val="50000"/>
            <a:hueOff val="382475"/>
            <a:satOff val="-40845"/>
            <a:lumOff val="31383"/>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None/>
          </a:pPr>
          <a:r>
            <a:rPr lang="en-US" sz="1900" b="0" i="0" kern="1200" baseline="0" dirty="0"/>
            <a:t>Ανα</a:t>
          </a:r>
          <a:r>
            <a:rPr lang="en-US" sz="1900" b="0" i="0" kern="1200" baseline="0" dirty="0" err="1"/>
            <a:t>ζήτηση</a:t>
          </a:r>
          <a:r>
            <a:rPr lang="en-US" sz="1900" b="0" i="0" kern="1200" baseline="0" dirty="0"/>
            <a:t> </a:t>
          </a:r>
          <a:r>
            <a:rPr lang="el-GR" sz="1900" b="0" i="0" kern="1200" baseline="0" dirty="0"/>
            <a:t>Π</a:t>
          </a:r>
          <a:r>
            <a:rPr lang="en-US" sz="1900" b="0" i="0" kern="1200" baseline="0" dirty="0" err="1"/>
            <a:t>τήσεων</a:t>
          </a:r>
          <a:r>
            <a:rPr lang="en-US" sz="1900" b="0" i="0" kern="1200" baseline="0" dirty="0"/>
            <a:t> και </a:t>
          </a:r>
          <a:r>
            <a:rPr lang="el-GR" sz="1900" kern="1200" dirty="0"/>
            <a:t>Ε</a:t>
          </a:r>
          <a:r>
            <a:rPr lang="en-US" sz="1900" b="0" i="0" kern="1200" baseline="0" dirty="0" err="1"/>
            <a:t>νοικι</a:t>
          </a:r>
          <a:r>
            <a:rPr lang="en-US" sz="1900" b="0" i="0" kern="1200" baseline="0" dirty="0"/>
            <a:t>αζόμενων </a:t>
          </a:r>
          <a:r>
            <a:rPr lang="el-GR" sz="1900" kern="1200" dirty="0"/>
            <a:t>Α</a:t>
          </a:r>
          <a:r>
            <a:rPr lang="en-US" sz="1900" b="0" i="0" kern="1200" baseline="0" dirty="0" err="1"/>
            <a:t>υτοκινήτων</a:t>
          </a:r>
          <a:endParaRPr lang="en-US" sz="1900" kern="1200" dirty="0"/>
        </a:p>
      </dsp:txBody>
      <dsp:txXfrm>
        <a:off x="4559051" y="351355"/>
        <a:ext cx="2072296" cy="1243377"/>
      </dsp:txXfrm>
    </dsp:sp>
    <dsp:sp modelId="{274E55EC-649F-4AB7-AA7F-BDB460497BF5}">
      <dsp:nvSpPr>
        <dsp:cNvPr id="0" name=""/>
        <dsp:cNvSpPr/>
      </dsp:nvSpPr>
      <dsp:spPr>
        <a:xfrm>
          <a:off x="0" y="1801962"/>
          <a:ext cx="2072296" cy="1243377"/>
        </a:xfrm>
        <a:prstGeom prst="rect">
          <a:avLst/>
        </a:prstGeom>
        <a:solidFill>
          <a:schemeClr val="accent4">
            <a:shade val="50000"/>
            <a:hueOff val="573713"/>
            <a:satOff val="-61268"/>
            <a:lumOff val="47074"/>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None/>
          </a:pPr>
          <a:r>
            <a:rPr lang="en-US" sz="1900" b="0" i="0" kern="1200" baseline="0"/>
            <a:t>Κριτικές και αξιολογήσεις</a:t>
          </a:r>
          <a:endParaRPr lang="en-US" sz="1900" kern="1200"/>
        </a:p>
      </dsp:txBody>
      <dsp:txXfrm>
        <a:off x="0" y="1801962"/>
        <a:ext cx="2072296" cy="1243377"/>
      </dsp:txXfrm>
    </dsp:sp>
    <dsp:sp modelId="{F53059DF-8D5A-449E-9262-DFEDC042522B}">
      <dsp:nvSpPr>
        <dsp:cNvPr id="0" name=""/>
        <dsp:cNvSpPr/>
      </dsp:nvSpPr>
      <dsp:spPr>
        <a:xfrm>
          <a:off x="2279525" y="1801962"/>
          <a:ext cx="2072296" cy="1243377"/>
        </a:xfrm>
        <a:prstGeom prst="rect">
          <a:avLst/>
        </a:prstGeom>
        <a:solidFill>
          <a:schemeClr val="accent4">
            <a:shade val="50000"/>
            <a:hueOff val="573713"/>
            <a:satOff val="-61268"/>
            <a:lumOff val="47074"/>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None/>
          </a:pPr>
          <a:r>
            <a:rPr lang="en-US" sz="1900" b="0" i="0" kern="1200" baseline="0"/>
            <a:t>Υπηρεσία </a:t>
          </a:r>
          <a:r>
            <a:rPr lang="el-GR" sz="1900" b="0" i="0" kern="1200" baseline="0"/>
            <a:t>Ε</a:t>
          </a:r>
          <a:r>
            <a:rPr lang="en-US" sz="1900" b="0" i="0" kern="1200" baseline="0"/>
            <a:t>ξυπηρέτησης </a:t>
          </a:r>
          <a:r>
            <a:rPr lang="el-GR" sz="1900" kern="1200"/>
            <a:t>Π</a:t>
          </a:r>
          <a:r>
            <a:rPr lang="en-US" sz="1900" b="0" i="0" kern="1200" baseline="0"/>
            <a:t>ελατών</a:t>
          </a:r>
          <a:endParaRPr lang="en-US" sz="1900" kern="1200"/>
        </a:p>
      </dsp:txBody>
      <dsp:txXfrm>
        <a:off x="2279525" y="1801962"/>
        <a:ext cx="2072296" cy="1243377"/>
      </dsp:txXfrm>
    </dsp:sp>
    <dsp:sp modelId="{D82C7EAD-D210-4CFC-B1A7-35FB6A00D590}">
      <dsp:nvSpPr>
        <dsp:cNvPr id="0" name=""/>
        <dsp:cNvSpPr/>
      </dsp:nvSpPr>
      <dsp:spPr>
        <a:xfrm>
          <a:off x="4559051" y="1801962"/>
          <a:ext cx="2072296" cy="1243377"/>
        </a:xfrm>
        <a:prstGeom prst="rect">
          <a:avLst/>
        </a:prstGeom>
        <a:solidFill>
          <a:schemeClr val="accent4">
            <a:shade val="50000"/>
            <a:hueOff val="382475"/>
            <a:satOff val="-40845"/>
            <a:lumOff val="31383"/>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None/>
          </a:pPr>
          <a:r>
            <a:rPr lang="en-US" sz="1900" kern="1200"/>
            <a:t>Δυνατότητα Κρατήσεων για Μουσεία και Αξιοθέατα</a:t>
          </a:r>
        </a:p>
      </dsp:txBody>
      <dsp:txXfrm>
        <a:off x="4559051" y="1801962"/>
        <a:ext cx="2072296" cy="1243377"/>
      </dsp:txXfrm>
    </dsp:sp>
    <dsp:sp modelId="{EE3146F7-87BB-43DA-9C0C-8B177AA54619}">
      <dsp:nvSpPr>
        <dsp:cNvPr id="0" name=""/>
        <dsp:cNvSpPr/>
      </dsp:nvSpPr>
      <dsp:spPr>
        <a:xfrm>
          <a:off x="2279525" y="3252570"/>
          <a:ext cx="2072296" cy="1243377"/>
        </a:xfrm>
        <a:prstGeom prst="rect">
          <a:avLst/>
        </a:prstGeom>
        <a:solidFill>
          <a:schemeClr val="accent4">
            <a:shade val="50000"/>
            <a:hueOff val="191238"/>
            <a:satOff val="-20423"/>
            <a:lumOff val="15691"/>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None/>
          </a:pPr>
          <a:r>
            <a:rPr lang="en-US" sz="1900" b="0" i="0" kern="1200" baseline="0" dirty="0" err="1"/>
            <a:t>Ολοκληρωμένη</a:t>
          </a:r>
          <a:r>
            <a:rPr lang="en-US" sz="1900" b="0" i="0" kern="1200" baseline="0" dirty="0"/>
            <a:t> </a:t>
          </a:r>
          <a:r>
            <a:rPr lang="el-GR" sz="1900" kern="1200" dirty="0"/>
            <a:t>Λ</a:t>
          </a:r>
          <a:r>
            <a:rPr lang="en-US" sz="1900" b="0" i="0" kern="1200" baseline="0" dirty="0" err="1"/>
            <a:t>ύση</a:t>
          </a:r>
          <a:r>
            <a:rPr lang="en-US" sz="1900" b="0" i="0" kern="1200" baseline="0" dirty="0"/>
            <a:t> για </a:t>
          </a:r>
          <a:r>
            <a:rPr lang="el-GR" sz="1900" b="0" i="0" kern="1200" baseline="0" dirty="0"/>
            <a:t>Π</a:t>
          </a:r>
          <a:r>
            <a:rPr lang="en-US" sz="1900" b="0" i="0" kern="1200" baseline="0" dirty="0" err="1"/>
            <a:t>ρογρ</a:t>
          </a:r>
          <a:r>
            <a:rPr lang="en-US" sz="1900" b="0" i="0" kern="1200" baseline="0" dirty="0"/>
            <a:t>αμματισμό </a:t>
          </a:r>
          <a:r>
            <a:rPr lang="el-GR" sz="1900" kern="1200" dirty="0"/>
            <a:t>Τ</a:t>
          </a:r>
          <a:r>
            <a:rPr lang="en-US" sz="1900" b="0" i="0" kern="1200" baseline="0" dirty="0"/>
            <a:t>α</a:t>
          </a:r>
          <a:r>
            <a:rPr lang="en-US" sz="1900" b="0" i="0" kern="1200" baseline="0" dirty="0" err="1"/>
            <a:t>ξιδιών</a:t>
          </a:r>
          <a:r>
            <a:rPr lang="en-US" sz="1900" b="0" i="0" kern="1200" baseline="0" dirty="0"/>
            <a:t> </a:t>
          </a:r>
          <a:endParaRPr lang="en-US" sz="1900" kern="1200" dirty="0"/>
        </a:p>
      </dsp:txBody>
      <dsp:txXfrm>
        <a:off x="2279525" y="3252570"/>
        <a:ext cx="2072296" cy="1243377"/>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43DC3B4-BAE7-4C4D-A1A1-8055B781DCD7}">
      <dsp:nvSpPr>
        <dsp:cNvPr id="0" name=""/>
        <dsp:cNvSpPr/>
      </dsp:nvSpPr>
      <dsp:spPr>
        <a:xfrm>
          <a:off x="616611" y="2173"/>
          <a:ext cx="968591" cy="968591"/>
        </a:xfrm>
        <a:prstGeom prst="ellipse">
          <a:avLst/>
        </a:prstGeom>
        <a:solidFill>
          <a:schemeClr val="accent2">
            <a:alpha val="5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tx1"/>
        </a:fontRef>
      </dsp:style>
    </dsp:sp>
    <dsp:sp modelId="{952DE451-F9CF-423C-A56D-15B4A9E58DD5}">
      <dsp:nvSpPr>
        <dsp:cNvPr id="0" name=""/>
        <dsp:cNvSpPr/>
      </dsp:nvSpPr>
      <dsp:spPr>
        <a:xfrm>
          <a:off x="1100907" y="2173"/>
          <a:ext cx="5167788" cy="96859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25400" rIns="0" bIns="25400" numCol="1" spcCol="1270" anchor="ctr" anchorCtr="0">
          <a:noAutofit/>
        </a:bodyPr>
        <a:lstStyle/>
        <a:p>
          <a:pPr marL="0" lvl="0" indent="0" algn="l" defTabSz="889000">
            <a:lnSpc>
              <a:spcPct val="90000"/>
            </a:lnSpc>
            <a:spcBef>
              <a:spcPct val="0"/>
            </a:spcBef>
            <a:spcAft>
              <a:spcPct val="35000"/>
            </a:spcAft>
            <a:buNone/>
          </a:pPr>
          <a:r>
            <a:rPr kumimoji="0" lang="en-US" altLang="el-GR" sz="2000" b="0" i="0" u="none" strike="noStrike" kern="1200" cap="none" normalizeH="0" baseline="0" dirty="0">
              <a:ln/>
              <a:effectLst/>
              <a:latin typeface="Calibri" panose="020F0502020204030204" pitchFamily="34" charset="0"/>
              <a:ea typeface="Calibri" panose="020F0502020204030204" pitchFamily="34" charset="0"/>
              <a:cs typeface="Calibri" panose="020F0502020204030204" pitchFamily="34" charset="0"/>
            </a:rPr>
            <a:t>Ανα</a:t>
          </a:r>
          <a:r>
            <a:rPr kumimoji="0" lang="en-US" altLang="el-GR" sz="2000" b="0" i="0" u="none" strike="noStrike" kern="1200" cap="none" normalizeH="0" baseline="0" dirty="0" err="1">
              <a:ln/>
              <a:effectLst/>
              <a:latin typeface="Calibri" panose="020F0502020204030204" pitchFamily="34" charset="0"/>
              <a:ea typeface="Calibri" panose="020F0502020204030204" pitchFamily="34" charset="0"/>
              <a:cs typeface="Calibri" panose="020F0502020204030204" pitchFamily="34" charset="0"/>
            </a:rPr>
            <a:t>ζήτηση</a:t>
          </a:r>
          <a:r>
            <a:rPr kumimoji="0" lang="en-US" altLang="el-GR" sz="2000" b="0" i="0" u="none" strike="noStrike" kern="1200" cap="none" normalizeH="0" baseline="0" dirty="0">
              <a:ln/>
              <a:effectLst/>
              <a:latin typeface="Calibri" panose="020F0502020204030204" pitchFamily="34" charset="0"/>
              <a:ea typeface="Calibri" panose="020F0502020204030204" pitchFamily="34" charset="0"/>
              <a:cs typeface="Calibri" panose="020F0502020204030204" pitchFamily="34" charset="0"/>
            </a:rPr>
            <a:t> και </a:t>
          </a:r>
          <a:r>
            <a:rPr kumimoji="0" lang="el-GR" altLang="el-GR" sz="2000" b="0" i="0" u="none" strike="noStrike" kern="1200" cap="none" normalizeH="0" baseline="0" dirty="0">
              <a:ln/>
              <a:effectLst/>
              <a:latin typeface="Calibri" panose="020F0502020204030204" pitchFamily="34" charset="0"/>
              <a:ea typeface="Calibri" panose="020F0502020204030204" pitchFamily="34" charset="0"/>
              <a:cs typeface="Calibri" panose="020F0502020204030204" pitchFamily="34" charset="0"/>
            </a:rPr>
            <a:t>Κ</a:t>
          </a:r>
          <a:r>
            <a:rPr kumimoji="0" lang="en-US" altLang="el-GR" sz="2000" b="0" i="0" u="none" strike="noStrike" kern="1200" cap="none" normalizeH="0" baseline="0" dirty="0" err="1">
              <a:ln/>
              <a:effectLst/>
              <a:latin typeface="Calibri" panose="020F0502020204030204" pitchFamily="34" charset="0"/>
              <a:ea typeface="Calibri" panose="020F0502020204030204" pitchFamily="34" charset="0"/>
              <a:cs typeface="Calibri" panose="020F0502020204030204" pitchFamily="34" charset="0"/>
            </a:rPr>
            <a:t>ράτηση</a:t>
          </a:r>
          <a:r>
            <a:rPr kumimoji="0" lang="en-US" altLang="el-GR" sz="2000" b="0" i="0" u="none" strike="noStrike" kern="1200" cap="none" normalizeH="0" baseline="0" dirty="0">
              <a:ln/>
              <a:effectLst/>
              <a:latin typeface="Calibri" panose="020F0502020204030204" pitchFamily="34" charset="0"/>
              <a:ea typeface="Calibri" panose="020F0502020204030204" pitchFamily="34" charset="0"/>
              <a:cs typeface="Calibri" panose="020F0502020204030204" pitchFamily="34" charset="0"/>
            </a:rPr>
            <a:t> </a:t>
          </a:r>
          <a:r>
            <a:rPr kumimoji="0" lang="el-GR" altLang="el-GR" sz="2000" b="0" i="0" u="none" strike="noStrike" kern="1200" cap="none" normalizeH="0" baseline="0" dirty="0">
              <a:ln/>
              <a:effectLst/>
              <a:latin typeface="Calibri" panose="020F0502020204030204" pitchFamily="34" charset="0"/>
              <a:ea typeface="Calibri" panose="020F0502020204030204" pitchFamily="34" charset="0"/>
              <a:cs typeface="Calibri" panose="020F0502020204030204" pitchFamily="34" charset="0"/>
            </a:rPr>
            <a:t>Κ</a:t>
          </a:r>
          <a:r>
            <a:rPr kumimoji="0" lang="en-US" altLang="el-GR" sz="2000" b="0" i="0" u="none" strike="noStrike" kern="1200" cap="none" normalizeH="0" baseline="0" dirty="0">
              <a:ln/>
              <a:effectLst/>
              <a:latin typeface="Calibri" panose="020F0502020204030204" pitchFamily="34" charset="0"/>
              <a:ea typeface="Calibri" panose="020F0502020204030204" pitchFamily="34" charset="0"/>
              <a:cs typeface="Calibri" panose="020F0502020204030204" pitchFamily="34" charset="0"/>
            </a:rPr>
            <a:t>ατα</a:t>
          </a:r>
          <a:r>
            <a:rPr kumimoji="0" lang="en-US" altLang="el-GR" sz="2000" b="0" i="0" u="none" strike="noStrike" kern="1200" cap="none" normalizeH="0" baseline="0" dirty="0" err="1">
              <a:ln/>
              <a:effectLst/>
              <a:latin typeface="Calibri" panose="020F0502020204030204" pitchFamily="34" charset="0"/>
              <a:ea typeface="Calibri" panose="020F0502020204030204" pitchFamily="34" charset="0"/>
              <a:cs typeface="Calibri" panose="020F0502020204030204" pitchFamily="34" charset="0"/>
            </a:rPr>
            <a:t>λυμάτων</a:t>
          </a:r>
          <a:endParaRPr lang="en-US" sz="2000" kern="1200" dirty="0"/>
        </a:p>
      </dsp:txBody>
      <dsp:txXfrm>
        <a:off x="1100907" y="2173"/>
        <a:ext cx="5167788" cy="968591"/>
      </dsp:txXfrm>
    </dsp:sp>
    <dsp:sp modelId="{FFAABA03-ECD4-4D11-91A5-F2E820C16174}">
      <dsp:nvSpPr>
        <dsp:cNvPr id="0" name=""/>
        <dsp:cNvSpPr/>
      </dsp:nvSpPr>
      <dsp:spPr>
        <a:xfrm>
          <a:off x="616611" y="970764"/>
          <a:ext cx="968591" cy="968591"/>
        </a:xfrm>
        <a:prstGeom prst="ellipse">
          <a:avLst/>
        </a:prstGeom>
        <a:solidFill>
          <a:schemeClr val="accent3">
            <a:alpha val="5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tx1"/>
        </a:fontRef>
      </dsp:style>
    </dsp:sp>
    <dsp:sp modelId="{1122217A-F72A-4584-B23A-E145A7257643}">
      <dsp:nvSpPr>
        <dsp:cNvPr id="0" name=""/>
        <dsp:cNvSpPr/>
      </dsp:nvSpPr>
      <dsp:spPr>
        <a:xfrm>
          <a:off x="1100907" y="970764"/>
          <a:ext cx="5167788" cy="96859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25400" rIns="0" bIns="25400" numCol="1" spcCol="1270" anchor="ctr" anchorCtr="0">
          <a:noAutofit/>
        </a:bodyPr>
        <a:lstStyle/>
        <a:p>
          <a:pPr marL="0" lvl="0" indent="0" algn="l" defTabSz="889000">
            <a:lnSpc>
              <a:spcPct val="90000"/>
            </a:lnSpc>
            <a:spcBef>
              <a:spcPct val="0"/>
            </a:spcBef>
            <a:spcAft>
              <a:spcPct val="35000"/>
            </a:spcAft>
            <a:buNone/>
          </a:pPr>
          <a:r>
            <a:rPr kumimoji="0" lang="en-US" altLang="el-GR" sz="2000" b="0" i="0" u="none" strike="noStrike" kern="1200" cap="none" normalizeH="0" baseline="0" dirty="0" err="1">
              <a:ln/>
              <a:effectLst/>
              <a:latin typeface="Calibri" panose="020F0502020204030204" pitchFamily="34" charset="0"/>
              <a:ea typeface="Calibri" panose="020F0502020204030204" pitchFamily="34" charset="0"/>
              <a:cs typeface="Calibri" panose="020F0502020204030204" pitchFamily="34" charset="0"/>
            </a:rPr>
            <a:t>Προφίλ</a:t>
          </a:r>
          <a:r>
            <a:rPr kumimoji="0" lang="en-US" altLang="el-GR" sz="2000" b="0" i="0" u="none" strike="noStrike" kern="1200" cap="none" normalizeH="0" baseline="0" dirty="0">
              <a:ln/>
              <a:effectLst/>
              <a:latin typeface="Calibri" panose="020F0502020204030204" pitchFamily="34" charset="0"/>
              <a:ea typeface="Calibri" panose="020F0502020204030204" pitchFamily="34" charset="0"/>
              <a:cs typeface="Calibri" panose="020F0502020204030204" pitchFamily="34" charset="0"/>
            </a:rPr>
            <a:t> </a:t>
          </a:r>
          <a:r>
            <a:rPr kumimoji="0" lang="el-GR" altLang="el-GR" sz="2000" b="0" i="0" u="none" strike="noStrike" kern="1200" cap="none" normalizeH="0" baseline="0" dirty="0">
              <a:ln/>
              <a:effectLst/>
              <a:latin typeface="Calibri" panose="020F0502020204030204" pitchFamily="34" charset="0"/>
              <a:ea typeface="Calibri" panose="020F0502020204030204" pitchFamily="34" charset="0"/>
              <a:cs typeface="Calibri" panose="020F0502020204030204" pitchFamily="34" charset="0"/>
            </a:rPr>
            <a:t>Χ</a:t>
          </a:r>
          <a:r>
            <a:rPr kumimoji="0" lang="en-US" altLang="el-GR" sz="2000" b="0" i="0" u="none" strike="noStrike" kern="1200" cap="none" normalizeH="0" baseline="0" dirty="0" err="1">
              <a:ln/>
              <a:effectLst/>
              <a:latin typeface="Calibri" panose="020F0502020204030204" pitchFamily="34" charset="0"/>
              <a:ea typeface="Calibri" panose="020F0502020204030204" pitchFamily="34" charset="0"/>
              <a:cs typeface="Calibri" panose="020F0502020204030204" pitchFamily="34" charset="0"/>
            </a:rPr>
            <a:t>ρηστών</a:t>
          </a:r>
          <a:r>
            <a:rPr kumimoji="0" lang="en-US" altLang="el-GR" sz="2000" b="0" i="0" u="none" strike="noStrike" kern="1200" cap="none" normalizeH="0" baseline="0" dirty="0">
              <a:ln/>
              <a:effectLst/>
              <a:latin typeface="Calibri" panose="020F0502020204030204" pitchFamily="34" charset="0"/>
              <a:ea typeface="Calibri" panose="020F0502020204030204" pitchFamily="34" charset="0"/>
              <a:cs typeface="Calibri" panose="020F0502020204030204" pitchFamily="34" charset="0"/>
            </a:rPr>
            <a:t> και</a:t>
          </a:r>
          <a:r>
            <a:rPr kumimoji="0" lang="el-GR" altLang="el-GR" sz="2000" b="0" i="0" u="none" strike="noStrike" kern="1200" cap="none" normalizeH="0" baseline="0" dirty="0">
              <a:ln/>
              <a:effectLst/>
              <a:latin typeface="Calibri" panose="020F0502020204030204" pitchFamily="34" charset="0"/>
              <a:ea typeface="Calibri" panose="020F0502020204030204" pitchFamily="34" charset="0"/>
              <a:cs typeface="Calibri" panose="020F0502020204030204" pitchFamily="34" charset="0"/>
            </a:rPr>
            <a:t> Α</a:t>
          </a:r>
          <a:r>
            <a:rPr kumimoji="0" lang="en-US" altLang="el-GR" sz="2000" b="0" i="0" u="none" strike="noStrike" kern="1200" cap="none" normalizeH="0" baseline="0" dirty="0" err="1">
              <a:ln/>
              <a:effectLst/>
              <a:latin typeface="Calibri" panose="020F0502020204030204" pitchFamily="34" charset="0"/>
              <a:ea typeface="Calibri" panose="020F0502020204030204" pitchFamily="34" charset="0"/>
              <a:cs typeface="Calibri" panose="020F0502020204030204" pitchFamily="34" charset="0"/>
            </a:rPr>
            <a:t>ξιολογήσεις</a:t>
          </a:r>
          <a:endParaRPr lang="en-US" sz="2000" kern="1200" dirty="0"/>
        </a:p>
      </dsp:txBody>
      <dsp:txXfrm>
        <a:off x="1100907" y="970764"/>
        <a:ext cx="5167788" cy="968591"/>
      </dsp:txXfrm>
    </dsp:sp>
    <dsp:sp modelId="{7B113178-A56A-4B0A-A37B-BB22C77734CA}">
      <dsp:nvSpPr>
        <dsp:cNvPr id="0" name=""/>
        <dsp:cNvSpPr/>
      </dsp:nvSpPr>
      <dsp:spPr>
        <a:xfrm>
          <a:off x="616611" y="1939355"/>
          <a:ext cx="968591" cy="968591"/>
        </a:xfrm>
        <a:prstGeom prst="ellipse">
          <a:avLst/>
        </a:prstGeom>
        <a:solidFill>
          <a:schemeClr val="accent4">
            <a:alpha val="5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tx1"/>
        </a:fontRef>
      </dsp:style>
    </dsp:sp>
    <dsp:sp modelId="{9D7C5FFC-1865-4E29-8A1C-9D75214B2696}">
      <dsp:nvSpPr>
        <dsp:cNvPr id="0" name=""/>
        <dsp:cNvSpPr/>
      </dsp:nvSpPr>
      <dsp:spPr>
        <a:xfrm>
          <a:off x="1100907" y="1939355"/>
          <a:ext cx="5167788" cy="96859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25400" rIns="0" bIns="25400" numCol="1" spcCol="1270" anchor="ctr" anchorCtr="0">
          <a:noAutofit/>
        </a:bodyPr>
        <a:lstStyle/>
        <a:p>
          <a:pPr marL="0" lvl="0" indent="0" algn="l" defTabSz="889000">
            <a:lnSpc>
              <a:spcPct val="90000"/>
            </a:lnSpc>
            <a:spcBef>
              <a:spcPct val="0"/>
            </a:spcBef>
            <a:spcAft>
              <a:spcPct val="35000"/>
            </a:spcAft>
            <a:buNone/>
          </a:pPr>
          <a:r>
            <a:rPr kumimoji="0" lang="en-US" altLang="el-GR" sz="2000" b="0" i="0" u="none" strike="noStrike" kern="1200" cap="none" normalizeH="0" baseline="0" dirty="0">
              <a:ln/>
              <a:effectLst/>
              <a:latin typeface="Calibri" panose="020F0502020204030204" pitchFamily="34" charset="0"/>
              <a:ea typeface="Calibri" panose="020F0502020204030204" pitchFamily="34" charset="0"/>
              <a:cs typeface="Calibri" panose="020F0502020204030204" pitchFamily="34" charset="0"/>
            </a:rPr>
            <a:t>Επ</a:t>
          </a:r>
          <a:r>
            <a:rPr kumimoji="0" lang="en-US" altLang="el-GR" sz="2000" b="0" i="0" u="none" strike="noStrike" kern="1200" cap="none" normalizeH="0" baseline="0" dirty="0" err="1">
              <a:ln/>
              <a:effectLst/>
              <a:latin typeface="Calibri" panose="020F0502020204030204" pitchFamily="34" charset="0"/>
              <a:ea typeface="Calibri" panose="020F0502020204030204" pitchFamily="34" charset="0"/>
              <a:cs typeface="Calibri" panose="020F0502020204030204" pitchFamily="34" charset="0"/>
            </a:rPr>
            <a:t>ικοινωνί</a:t>
          </a:r>
          <a:r>
            <a:rPr kumimoji="0" lang="en-US" altLang="el-GR" sz="2000" b="0" i="0" u="none" strike="noStrike" kern="1200" cap="none" normalizeH="0" baseline="0" dirty="0">
              <a:ln/>
              <a:effectLst/>
              <a:latin typeface="Calibri" panose="020F0502020204030204" pitchFamily="34" charset="0"/>
              <a:ea typeface="Calibri" panose="020F0502020204030204" pitchFamily="34" charset="0"/>
              <a:cs typeface="Calibri" panose="020F0502020204030204" pitchFamily="34" charset="0"/>
            </a:rPr>
            <a:t>α με τους </a:t>
          </a:r>
          <a:r>
            <a:rPr kumimoji="0" lang="el-GR" altLang="el-GR" sz="2000" b="0" i="0" u="none" strike="noStrike" kern="1200" cap="none" normalizeH="0" baseline="0" dirty="0">
              <a:ln/>
              <a:effectLst/>
              <a:latin typeface="Calibri" panose="020F0502020204030204" pitchFamily="34" charset="0"/>
              <a:ea typeface="Calibri" panose="020F0502020204030204" pitchFamily="34" charset="0"/>
              <a:cs typeface="Calibri" panose="020F0502020204030204" pitchFamily="34" charset="0"/>
            </a:rPr>
            <a:t>Ο</a:t>
          </a:r>
          <a:r>
            <a:rPr kumimoji="0" lang="en-US" altLang="el-GR" sz="2000" b="0" i="0" u="none" strike="noStrike" kern="1200" cap="none" normalizeH="0" baseline="0" dirty="0" err="1">
              <a:ln/>
              <a:effectLst/>
              <a:latin typeface="Calibri" panose="020F0502020204030204" pitchFamily="34" charset="0"/>
              <a:ea typeface="Calibri" panose="020F0502020204030204" pitchFamily="34" charset="0"/>
              <a:cs typeface="Calibri" panose="020F0502020204030204" pitchFamily="34" charset="0"/>
            </a:rPr>
            <a:t>ικοδεσ</a:t>
          </a:r>
          <a:r>
            <a:rPr kumimoji="0" lang="en-US" altLang="el-GR" sz="2000" b="0" i="0" u="none" strike="noStrike" kern="1200" cap="none" normalizeH="0" baseline="0" dirty="0">
              <a:ln/>
              <a:effectLst/>
              <a:latin typeface="Calibri" panose="020F0502020204030204" pitchFamily="34" charset="0"/>
              <a:ea typeface="Calibri" panose="020F0502020204030204" pitchFamily="34" charset="0"/>
              <a:cs typeface="Calibri" panose="020F0502020204030204" pitchFamily="34" charset="0"/>
            </a:rPr>
            <a:t>πότες</a:t>
          </a:r>
          <a:endParaRPr lang="en-US" sz="2000" kern="1200" dirty="0"/>
        </a:p>
      </dsp:txBody>
      <dsp:txXfrm>
        <a:off x="1100907" y="1939355"/>
        <a:ext cx="5167788" cy="968591"/>
      </dsp:txXfrm>
    </dsp:sp>
    <dsp:sp modelId="{8B4800CE-67D9-4DEC-9D46-8A51A1599A63}">
      <dsp:nvSpPr>
        <dsp:cNvPr id="0" name=""/>
        <dsp:cNvSpPr/>
      </dsp:nvSpPr>
      <dsp:spPr>
        <a:xfrm>
          <a:off x="616611" y="2907947"/>
          <a:ext cx="968591" cy="968591"/>
        </a:xfrm>
        <a:prstGeom prst="ellipse">
          <a:avLst/>
        </a:prstGeom>
        <a:solidFill>
          <a:schemeClr val="accent5">
            <a:alpha val="5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tx1"/>
        </a:fontRef>
      </dsp:style>
    </dsp:sp>
    <dsp:sp modelId="{527296AE-EAFC-4C44-B35F-6E3C404C8087}">
      <dsp:nvSpPr>
        <dsp:cNvPr id="0" name=""/>
        <dsp:cNvSpPr/>
      </dsp:nvSpPr>
      <dsp:spPr>
        <a:xfrm>
          <a:off x="1100907" y="2907947"/>
          <a:ext cx="5167788" cy="96859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25400" rIns="0" bIns="25400" numCol="1" spcCol="1270" anchor="ctr" anchorCtr="0">
          <a:noAutofit/>
        </a:bodyPr>
        <a:lstStyle/>
        <a:p>
          <a:pPr marL="0" lvl="0" indent="0" algn="l" defTabSz="889000">
            <a:lnSpc>
              <a:spcPct val="90000"/>
            </a:lnSpc>
            <a:spcBef>
              <a:spcPct val="0"/>
            </a:spcBef>
            <a:spcAft>
              <a:spcPct val="35000"/>
            </a:spcAft>
            <a:buNone/>
          </a:pPr>
          <a:r>
            <a:rPr kumimoji="0" lang="en-US" altLang="el-GR" sz="2000" b="0" i="0" u="none" strike="noStrike" kern="1200" cap="none" normalizeH="0" baseline="0" dirty="0" err="1">
              <a:ln/>
              <a:effectLst/>
              <a:latin typeface="Calibri" panose="020F0502020204030204" pitchFamily="34" charset="0"/>
              <a:ea typeface="Calibri" panose="020F0502020204030204" pitchFamily="34" charset="0"/>
              <a:cs typeface="Calibri" panose="020F0502020204030204" pitchFamily="34" charset="0"/>
            </a:rPr>
            <a:t>Ασφάλει</a:t>
          </a:r>
          <a:r>
            <a:rPr kumimoji="0" lang="en-US" altLang="el-GR" sz="2000" b="0" i="0" u="none" strike="noStrike" kern="1200" cap="none" normalizeH="0" baseline="0" dirty="0">
              <a:ln/>
              <a:effectLst/>
              <a:latin typeface="Calibri" panose="020F0502020204030204" pitchFamily="34" charset="0"/>
              <a:ea typeface="Calibri" panose="020F0502020204030204" pitchFamily="34" charset="0"/>
              <a:cs typeface="Calibri" panose="020F0502020204030204" pitchFamily="34" charset="0"/>
            </a:rPr>
            <a:t>α και </a:t>
          </a:r>
          <a:r>
            <a:rPr kumimoji="0" lang="el-GR" altLang="el-GR" sz="2000" b="0" i="0" u="none" strike="noStrike" kern="1200" cap="none" normalizeH="0" baseline="0" dirty="0">
              <a:ln/>
              <a:effectLst/>
              <a:latin typeface="Calibri" panose="020F0502020204030204" pitchFamily="34" charset="0"/>
              <a:ea typeface="Calibri" panose="020F0502020204030204" pitchFamily="34" charset="0"/>
              <a:cs typeface="Calibri" panose="020F0502020204030204" pitchFamily="34" charset="0"/>
            </a:rPr>
            <a:t>Ε</a:t>
          </a:r>
          <a:r>
            <a:rPr kumimoji="0" lang="en-US" altLang="el-GR" sz="2000" b="0" i="0" u="none" strike="noStrike" kern="1200" cap="none" normalizeH="0" baseline="0" dirty="0" err="1">
              <a:ln/>
              <a:effectLst/>
              <a:latin typeface="Calibri" panose="020F0502020204030204" pitchFamily="34" charset="0"/>
              <a:ea typeface="Calibri" panose="020F0502020204030204" pitchFamily="34" charset="0"/>
              <a:cs typeface="Calibri" panose="020F0502020204030204" pitchFamily="34" charset="0"/>
            </a:rPr>
            <a:t>γγυήσεις</a:t>
          </a:r>
          <a:endParaRPr lang="en-US" sz="2000" kern="1200" dirty="0"/>
        </a:p>
      </dsp:txBody>
      <dsp:txXfrm>
        <a:off x="1100907" y="2907947"/>
        <a:ext cx="5167788" cy="968591"/>
      </dsp:txXfrm>
    </dsp:sp>
    <dsp:sp modelId="{9BC43EB9-832F-40A7-816C-8E4EC37DFECC}">
      <dsp:nvSpPr>
        <dsp:cNvPr id="0" name=""/>
        <dsp:cNvSpPr/>
      </dsp:nvSpPr>
      <dsp:spPr>
        <a:xfrm>
          <a:off x="616611" y="3876538"/>
          <a:ext cx="968591" cy="968591"/>
        </a:xfrm>
        <a:prstGeom prst="ellipse">
          <a:avLst/>
        </a:prstGeom>
        <a:solidFill>
          <a:schemeClr val="accent6">
            <a:alpha val="5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tx1"/>
        </a:fontRef>
      </dsp:style>
    </dsp:sp>
    <dsp:sp modelId="{522C06CB-13B0-4739-93A7-10778C43AECA}">
      <dsp:nvSpPr>
        <dsp:cNvPr id="0" name=""/>
        <dsp:cNvSpPr/>
      </dsp:nvSpPr>
      <dsp:spPr>
        <a:xfrm>
          <a:off x="1100907" y="3876538"/>
          <a:ext cx="5167788" cy="96859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25400" rIns="0" bIns="25400" numCol="1" spcCol="1270" anchor="ctr" anchorCtr="0">
          <a:noAutofit/>
        </a:bodyPr>
        <a:lstStyle/>
        <a:p>
          <a:pPr marL="0" lvl="0" indent="0" algn="l" defTabSz="889000">
            <a:lnSpc>
              <a:spcPct val="90000"/>
            </a:lnSpc>
            <a:spcBef>
              <a:spcPct val="0"/>
            </a:spcBef>
            <a:spcAft>
              <a:spcPct val="35000"/>
            </a:spcAft>
            <a:buNone/>
          </a:pPr>
          <a:r>
            <a:rPr kumimoji="0" lang="en-US" altLang="el-GR" sz="2000" b="0" i="0" u="none" strike="noStrike" kern="1200" cap="none" normalizeH="0" baseline="0" dirty="0">
              <a:ln/>
              <a:effectLst/>
              <a:latin typeface="Calibri" panose="020F0502020204030204" pitchFamily="34" charset="0"/>
              <a:ea typeface="Calibri" panose="020F0502020204030204" pitchFamily="34" charset="0"/>
              <a:cs typeface="Calibri" panose="020F0502020204030204" pitchFamily="34" charset="0"/>
            </a:rPr>
            <a:t>Πληρωμές και </a:t>
          </a:r>
          <a:r>
            <a:rPr kumimoji="0" lang="el-GR" altLang="el-GR" sz="2000" b="0" i="0" u="none" strike="noStrike" kern="1200" cap="none" normalizeH="0" baseline="0" dirty="0">
              <a:ln/>
              <a:effectLst/>
              <a:latin typeface="Calibri" panose="020F0502020204030204" pitchFamily="34" charset="0"/>
              <a:ea typeface="Calibri" panose="020F0502020204030204" pitchFamily="34" charset="0"/>
              <a:cs typeface="Calibri" panose="020F0502020204030204" pitchFamily="34" charset="0"/>
            </a:rPr>
            <a:t>Α</a:t>
          </a:r>
          <a:r>
            <a:rPr kumimoji="0" lang="en-US" altLang="el-GR" sz="2000" b="0" i="0" u="none" strike="noStrike" kern="1200" cap="none" normalizeH="0" baseline="0" dirty="0" err="1">
              <a:ln/>
              <a:effectLst/>
              <a:latin typeface="Calibri" panose="020F0502020204030204" pitchFamily="34" charset="0"/>
              <a:ea typeface="Calibri" panose="020F0502020204030204" pitchFamily="34" charset="0"/>
              <a:cs typeface="Calibri" panose="020F0502020204030204" pitchFamily="34" charset="0"/>
            </a:rPr>
            <a:t>κυρώσεις</a:t>
          </a:r>
          <a:r>
            <a:rPr kumimoji="0" lang="en-US" altLang="el-GR" sz="2000" b="0" i="0" u="none" strike="noStrike" kern="1200" cap="none" normalizeH="0" baseline="0" dirty="0">
              <a:ln/>
              <a:effectLst/>
              <a:latin typeface="Calibri" panose="020F0502020204030204" pitchFamily="34" charset="0"/>
              <a:ea typeface="Calibri" panose="020F0502020204030204" pitchFamily="34" charset="0"/>
              <a:cs typeface="Calibri" panose="020F0502020204030204" pitchFamily="34" charset="0"/>
            </a:rPr>
            <a:t> </a:t>
          </a:r>
          <a:endParaRPr lang="en-US" sz="2000" kern="1200" dirty="0"/>
        </a:p>
      </dsp:txBody>
      <dsp:txXfrm>
        <a:off x="1100907" y="3876538"/>
        <a:ext cx="5167788" cy="968591"/>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1EF3DE5-F3C2-4C56-8CE7-A9AEC1B54091}">
      <dsp:nvSpPr>
        <dsp:cNvPr id="0" name=""/>
        <dsp:cNvSpPr/>
      </dsp:nvSpPr>
      <dsp:spPr>
        <a:xfrm>
          <a:off x="0" y="754846"/>
          <a:ext cx="3638206" cy="3638206"/>
        </a:xfrm>
        <a:prstGeom prst="pie">
          <a:avLst>
            <a:gd name="adj1" fmla="val 5400000"/>
            <a:gd name="adj2" fmla="val 16200000"/>
          </a:avLst>
        </a:prstGeom>
        <a:solidFill>
          <a:schemeClr val="accent4">
            <a:shade val="50000"/>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sp>
    <dsp:sp modelId="{2A77FADD-94D6-4FDD-8DA3-83679662EF45}">
      <dsp:nvSpPr>
        <dsp:cNvPr id="0" name=""/>
        <dsp:cNvSpPr/>
      </dsp:nvSpPr>
      <dsp:spPr>
        <a:xfrm>
          <a:off x="1819103" y="754846"/>
          <a:ext cx="4244573" cy="3638206"/>
        </a:xfrm>
        <a:prstGeom prst="rect">
          <a:avLst/>
        </a:prstGeom>
        <a:solidFill>
          <a:schemeClr val="lt1">
            <a:alpha val="90000"/>
            <a:hueOff val="0"/>
            <a:satOff val="0"/>
            <a:lumOff val="0"/>
            <a:alphaOff val="0"/>
          </a:schemeClr>
        </a:solidFill>
        <a:ln w="12700" cap="flat" cmpd="sng" algn="ctr">
          <a:solidFill>
            <a:schemeClr val="accent4">
              <a:shade val="5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l-GR" sz="2000" b="0" i="0" kern="1200" baseline="0" dirty="0">
              <a:latin typeface="Calibri" panose="020F0502020204030204" pitchFamily="34" charset="0"/>
              <a:ea typeface="Calibri" panose="020F0502020204030204" pitchFamily="34" charset="0"/>
              <a:cs typeface="Calibri" panose="020F0502020204030204" pitchFamily="34" charset="0"/>
            </a:rPr>
            <a:t>Κρατήσεις ξενοδοχείων</a:t>
          </a:r>
          <a:endParaRPr lang="en-US" sz="2000" kern="1200" dirty="0">
            <a:latin typeface="Calibri" panose="020F0502020204030204" pitchFamily="34" charset="0"/>
            <a:ea typeface="Calibri" panose="020F0502020204030204" pitchFamily="34" charset="0"/>
            <a:cs typeface="Calibri" panose="020F0502020204030204" pitchFamily="34" charset="0"/>
          </a:endParaRPr>
        </a:p>
      </dsp:txBody>
      <dsp:txXfrm>
        <a:off x="1819103" y="754846"/>
        <a:ext cx="4244573" cy="773118"/>
      </dsp:txXfrm>
    </dsp:sp>
    <dsp:sp modelId="{F0CE2D5D-CCCF-4916-8C71-2AE6EC1D976F}">
      <dsp:nvSpPr>
        <dsp:cNvPr id="0" name=""/>
        <dsp:cNvSpPr/>
      </dsp:nvSpPr>
      <dsp:spPr>
        <a:xfrm>
          <a:off x="477514" y="1527965"/>
          <a:ext cx="2683177" cy="2683177"/>
        </a:xfrm>
        <a:prstGeom prst="pie">
          <a:avLst>
            <a:gd name="adj1" fmla="val 5400000"/>
            <a:gd name="adj2" fmla="val 16200000"/>
          </a:avLst>
        </a:prstGeom>
        <a:solidFill>
          <a:schemeClr val="accent4">
            <a:shade val="50000"/>
            <a:hueOff val="334666"/>
            <a:satOff val="-35739"/>
            <a:lumOff val="27460"/>
            <a:alphaOff val="0"/>
          </a:schemeClr>
        </a:solid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sp>
    <dsp:sp modelId="{CB1061FB-D9C1-48E3-8B0E-FD526751DB0F}">
      <dsp:nvSpPr>
        <dsp:cNvPr id="0" name=""/>
        <dsp:cNvSpPr/>
      </dsp:nvSpPr>
      <dsp:spPr>
        <a:xfrm>
          <a:off x="1819103" y="1527965"/>
          <a:ext cx="4244573" cy="2683177"/>
        </a:xfrm>
        <a:prstGeom prst="rect">
          <a:avLst/>
        </a:prstGeom>
        <a:solidFill>
          <a:schemeClr val="lt1">
            <a:alpha val="90000"/>
            <a:hueOff val="0"/>
            <a:satOff val="0"/>
            <a:lumOff val="0"/>
            <a:alphaOff val="0"/>
          </a:schemeClr>
        </a:solidFill>
        <a:ln w="12700" cap="flat" cmpd="sng" algn="ctr">
          <a:solidFill>
            <a:schemeClr val="accent4">
              <a:shade val="50000"/>
              <a:hueOff val="334666"/>
              <a:satOff val="-35739"/>
              <a:lumOff val="2746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l-GR" sz="2000" b="0" i="0" kern="1200" baseline="0" dirty="0">
              <a:latin typeface="Calibri" panose="020F0502020204030204" pitchFamily="34" charset="0"/>
              <a:ea typeface="Calibri" panose="020F0502020204030204" pitchFamily="34" charset="0"/>
              <a:cs typeface="Calibri" panose="020F0502020204030204" pitchFamily="34" charset="0"/>
            </a:rPr>
            <a:t>Κρατήσεις πτήσεων</a:t>
          </a:r>
          <a:endParaRPr lang="en-US" sz="2000" kern="1200" dirty="0">
            <a:latin typeface="Calibri" panose="020F0502020204030204" pitchFamily="34" charset="0"/>
            <a:ea typeface="Calibri" panose="020F0502020204030204" pitchFamily="34" charset="0"/>
            <a:cs typeface="Calibri" panose="020F0502020204030204" pitchFamily="34" charset="0"/>
          </a:endParaRPr>
        </a:p>
      </dsp:txBody>
      <dsp:txXfrm>
        <a:off x="1819103" y="1527965"/>
        <a:ext cx="4244573" cy="773118"/>
      </dsp:txXfrm>
    </dsp:sp>
    <dsp:sp modelId="{66909957-10DC-4E2B-BF55-33ED5CA94055}">
      <dsp:nvSpPr>
        <dsp:cNvPr id="0" name=""/>
        <dsp:cNvSpPr/>
      </dsp:nvSpPr>
      <dsp:spPr>
        <a:xfrm>
          <a:off x="955029" y="2301084"/>
          <a:ext cx="1728147" cy="1728147"/>
        </a:xfrm>
        <a:prstGeom prst="pie">
          <a:avLst>
            <a:gd name="adj1" fmla="val 5400000"/>
            <a:gd name="adj2" fmla="val 16200000"/>
          </a:avLst>
        </a:prstGeom>
        <a:solidFill>
          <a:schemeClr val="accent4">
            <a:shade val="50000"/>
            <a:hueOff val="669332"/>
            <a:satOff val="-71479"/>
            <a:lumOff val="54920"/>
            <a:alphaOff val="0"/>
          </a:schemeClr>
        </a:solid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sp>
    <dsp:sp modelId="{76F1F3DE-73CC-42B9-A4FA-E30FFE19F810}">
      <dsp:nvSpPr>
        <dsp:cNvPr id="0" name=""/>
        <dsp:cNvSpPr/>
      </dsp:nvSpPr>
      <dsp:spPr>
        <a:xfrm>
          <a:off x="1819103" y="2301084"/>
          <a:ext cx="4244573" cy="1728147"/>
        </a:xfrm>
        <a:prstGeom prst="rect">
          <a:avLst/>
        </a:prstGeom>
        <a:solidFill>
          <a:schemeClr val="lt1">
            <a:alpha val="90000"/>
            <a:hueOff val="0"/>
            <a:satOff val="0"/>
            <a:lumOff val="0"/>
            <a:alphaOff val="0"/>
          </a:schemeClr>
        </a:solidFill>
        <a:ln w="12700" cap="flat" cmpd="sng" algn="ctr">
          <a:solidFill>
            <a:schemeClr val="accent4">
              <a:shade val="50000"/>
              <a:hueOff val="669332"/>
              <a:satOff val="-71479"/>
              <a:lumOff val="5492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l-GR" sz="2000" b="0" i="0" kern="1200" baseline="0" dirty="0">
              <a:latin typeface="Calibri" panose="020F0502020204030204" pitchFamily="34" charset="0"/>
              <a:ea typeface="Calibri" panose="020F0502020204030204" pitchFamily="34" charset="0"/>
              <a:cs typeface="Calibri" panose="020F0502020204030204" pitchFamily="34" charset="0"/>
            </a:rPr>
            <a:t>Κρατήσεις ενοικιαζόμενων αυτοκινήτων</a:t>
          </a:r>
          <a:endParaRPr lang="en-US" sz="2000" kern="1200" dirty="0">
            <a:latin typeface="Calibri" panose="020F0502020204030204" pitchFamily="34" charset="0"/>
            <a:ea typeface="Calibri" panose="020F0502020204030204" pitchFamily="34" charset="0"/>
            <a:cs typeface="Calibri" panose="020F0502020204030204" pitchFamily="34" charset="0"/>
          </a:endParaRPr>
        </a:p>
      </dsp:txBody>
      <dsp:txXfrm>
        <a:off x="1819103" y="2301084"/>
        <a:ext cx="4244573" cy="773118"/>
      </dsp:txXfrm>
    </dsp:sp>
    <dsp:sp modelId="{45EA52B5-FE90-43F6-A56A-7DA43DD5E734}">
      <dsp:nvSpPr>
        <dsp:cNvPr id="0" name=""/>
        <dsp:cNvSpPr/>
      </dsp:nvSpPr>
      <dsp:spPr>
        <a:xfrm>
          <a:off x="1432543" y="3074203"/>
          <a:ext cx="773118" cy="773118"/>
        </a:xfrm>
        <a:prstGeom prst="pie">
          <a:avLst>
            <a:gd name="adj1" fmla="val 5400000"/>
            <a:gd name="adj2" fmla="val 16200000"/>
          </a:avLst>
        </a:prstGeom>
        <a:solidFill>
          <a:schemeClr val="accent4">
            <a:shade val="50000"/>
            <a:hueOff val="334666"/>
            <a:satOff val="-35739"/>
            <a:lumOff val="27460"/>
            <a:alphaOff val="0"/>
          </a:schemeClr>
        </a:solid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sp>
    <dsp:sp modelId="{F71204FE-1E70-4632-9DA6-1385DE7B3F58}">
      <dsp:nvSpPr>
        <dsp:cNvPr id="0" name=""/>
        <dsp:cNvSpPr/>
      </dsp:nvSpPr>
      <dsp:spPr>
        <a:xfrm>
          <a:off x="1819103" y="3074203"/>
          <a:ext cx="4244573" cy="773118"/>
        </a:xfrm>
        <a:prstGeom prst="rect">
          <a:avLst/>
        </a:prstGeom>
        <a:solidFill>
          <a:schemeClr val="lt1">
            <a:alpha val="90000"/>
            <a:hueOff val="0"/>
            <a:satOff val="0"/>
            <a:lumOff val="0"/>
            <a:alphaOff val="0"/>
          </a:schemeClr>
        </a:solidFill>
        <a:ln w="12700" cap="flat" cmpd="sng" algn="ctr">
          <a:solidFill>
            <a:schemeClr val="accent4">
              <a:shade val="50000"/>
              <a:hueOff val="334666"/>
              <a:satOff val="-35739"/>
              <a:lumOff val="2746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l-GR" sz="2000" b="0" i="0" kern="1200" baseline="0" dirty="0">
              <a:latin typeface="Calibri" panose="020F0502020204030204" pitchFamily="34" charset="0"/>
              <a:ea typeface="Calibri" panose="020F0502020204030204" pitchFamily="34" charset="0"/>
              <a:cs typeface="Calibri" panose="020F0502020204030204" pitchFamily="34" charset="0"/>
            </a:rPr>
            <a:t>Πακέτα διακοπών </a:t>
          </a:r>
          <a:endParaRPr lang="en-US" sz="2000" kern="1200" dirty="0">
            <a:latin typeface="Calibri" panose="020F0502020204030204" pitchFamily="34" charset="0"/>
            <a:ea typeface="Calibri" panose="020F0502020204030204" pitchFamily="34" charset="0"/>
            <a:cs typeface="Calibri" panose="020F0502020204030204" pitchFamily="34" charset="0"/>
          </a:endParaRPr>
        </a:p>
      </dsp:txBody>
      <dsp:txXfrm>
        <a:off x="1819103" y="3074203"/>
        <a:ext cx="4244573" cy="773118"/>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BF66BEE-FA4D-45F5-8E5A-02953C06906A}">
      <dsp:nvSpPr>
        <dsp:cNvPr id="0" name=""/>
        <dsp:cNvSpPr/>
      </dsp:nvSpPr>
      <dsp:spPr>
        <a:xfrm>
          <a:off x="0" y="307153"/>
          <a:ext cx="11222728" cy="1874250"/>
        </a:xfrm>
        <a:prstGeom prst="rect">
          <a:avLst/>
        </a:prstGeom>
        <a:solidFill>
          <a:schemeClr val="lt2">
            <a:alpha val="90000"/>
            <a:hueOff val="0"/>
            <a:satOff val="0"/>
            <a:lumOff val="0"/>
            <a:alphaOff val="0"/>
          </a:schemeClr>
        </a:solidFill>
        <a:ln w="6350" cap="flat" cmpd="sng" algn="ctr">
          <a:solidFill>
            <a:schemeClr val="dk2">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871008" tIns="354076" rIns="871008" bIns="120904" numCol="1" spcCol="1270" anchor="t" anchorCtr="0">
          <a:noAutofit/>
        </a:bodyPr>
        <a:lstStyle/>
        <a:p>
          <a:pPr marL="171450" lvl="1" indent="-171450" algn="l" defTabSz="755650">
            <a:lnSpc>
              <a:spcPct val="90000"/>
            </a:lnSpc>
            <a:spcBef>
              <a:spcPct val="0"/>
            </a:spcBef>
            <a:spcAft>
              <a:spcPct val="15000"/>
            </a:spcAft>
            <a:buChar char="•"/>
          </a:pPr>
          <a:r>
            <a:rPr lang="el-GR" sz="1700" kern="1200" dirty="0"/>
            <a:t>Αντικειμενοστραφής Γλώσσα</a:t>
          </a:r>
        </a:p>
        <a:p>
          <a:pPr marL="171450" lvl="1" indent="-171450" algn="l" defTabSz="755650">
            <a:lnSpc>
              <a:spcPct val="90000"/>
            </a:lnSpc>
            <a:spcBef>
              <a:spcPct val="0"/>
            </a:spcBef>
            <a:spcAft>
              <a:spcPct val="15000"/>
            </a:spcAft>
            <a:buChar char="•"/>
          </a:pPr>
          <a:r>
            <a:rPr lang="el-GR" sz="1700" kern="1200" dirty="0"/>
            <a:t>Ανεξαρτησία από Πλατφόρμες</a:t>
          </a:r>
        </a:p>
        <a:p>
          <a:pPr marL="171450" lvl="1" indent="-171450" algn="l" defTabSz="755650">
            <a:lnSpc>
              <a:spcPct val="90000"/>
            </a:lnSpc>
            <a:spcBef>
              <a:spcPct val="0"/>
            </a:spcBef>
            <a:spcAft>
              <a:spcPct val="15000"/>
            </a:spcAft>
            <a:buChar char="•"/>
          </a:pPr>
          <a:r>
            <a:rPr lang="el-GR" sz="1700" kern="1200" dirty="0"/>
            <a:t>Ασφάλεια</a:t>
          </a:r>
        </a:p>
        <a:p>
          <a:pPr marL="171450" lvl="1" indent="-171450" algn="l" defTabSz="755650">
            <a:lnSpc>
              <a:spcPct val="90000"/>
            </a:lnSpc>
            <a:spcBef>
              <a:spcPct val="0"/>
            </a:spcBef>
            <a:spcAft>
              <a:spcPct val="15000"/>
            </a:spcAft>
            <a:buChar char="•"/>
          </a:pPr>
          <a:r>
            <a:rPr lang="el-GR" sz="1700" kern="1200" dirty="0"/>
            <a:t>Διαχείριση Μνήμης</a:t>
          </a:r>
        </a:p>
        <a:p>
          <a:pPr marL="171450" lvl="1" indent="-171450" algn="l" defTabSz="755650">
            <a:lnSpc>
              <a:spcPct val="90000"/>
            </a:lnSpc>
            <a:spcBef>
              <a:spcPct val="0"/>
            </a:spcBef>
            <a:spcAft>
              <a:spcPct val="15000"/>
            </a:spcAft>
            <a:buChar char="•"/>
          </a:pPr>
          <a:r>
            <a:rPr lang="el-GR" sz="1700" kern="1200" dirty="0"/>
            <a:t>Βιβλιοθήκες</a:t>
          </a:r>
        </a:p>
      </dsp:txBody>
      <dsp:txXfrm>
        <a:off x="0" y="307153"/>
        <a:ext cx="11222728" cy="1874250"/>
      </dsp:txXfrm>
    </dsp:sp>
    <dsp:sp modelId="{E62A498E-9754-47DA-8B5F-76C28ADD4369}">
      <dsp:nvSpPr>
        <dsp:cNvPr id="0" name=""/>
        <dsp:cNvSpPr/>
      </dsp:nvSpPr>
      <dsp:spPr>
        <a:xfrm>
          <a:off x="570395" y="21014"/>
          <a:ext cx="7855909" cy="501840"/>
        </a:xfrm>
        <a:prstGeom prst="roundRect">
          <a:avLst/>
        </a:prstGeom>
        <a:gradFill rotWithShape="0">
          <a:gsLst>
            <a:gs pos="0">
              <a:schemeClr val="dk2">
                <a:hueOff val="0"/>
                <a:satOff val="0"/>
                <a:lumOff val="0"/>
                <a:alphaOff val="0"/>
                <a:satMod val="103000"/>
                <a:lumMod val="102000"/>
                <a:tint val="94000"/>
              </a:schemeClr>
            </a:gs>
            <a:gs pos="50000">
              <a:schemeClr val="dk2">
                <a:hueOff val="0"/>
                <a:satOff val="0"/>
                <a:lumOff val="0"/>
                <a:alphaOff val="0"/>
                <a:satMod val="110000"/>
                <a:lumMod val="100000"/>
                <a:shade val="100000"/>
              </a:schemeClr>
            </a:gs>
            <a:gs pos="100000">
              <a:schemeClr val="dk2">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296935" tIns="0" rIns="296935" bIns="0" numCol="1" spcCol="1270" anchor="ctr" anchorCtr="0">
          <a:noAutofit/>
        </a:bodyPr>
        <a:lstStyle/>
        <a:p>
          <a:pPr marL="0" lvl="0" indent="0" algn="l" defTabSz="1244600">
            <a:lnSpc>
              <a:spcPct val="90000"/>
            </a:lnSpc>
            <a:spcBef>
              <a:spcPct val="0"/>
            </a:spcBef>
            <a:spcAft>
              <a:spcPct val="35000"/>
            </a:spcAft>
            <a:buNone/>
          </a:pPr>
          <a:r>
            <a:rPr lang="en-GB" sz="2800" kern="1200" dirty="0"/>
            <a:t>Java</a:t>
          </a:r>
          <a:endParaRPr lang="en-US" sz="2800" kern="1200" dirty="0"/>
        </a:p>
      </dsp:txBody>
      <dsp:txXfrm>
        <a:off x="594893" y="45512"/>
        <a:ext cx="7806913" cy="452844"/>
      </dsp:txXfrm>
    </dsp:sp>
    <dsp:sp modelId="{1C5F11B0-8F03-4BAC-99B4-5ABAF7064FAA}">
      <dsp:nvSpPr>
        <dsp:cNvPr id="0" name=""/>
        <dsp:cNvSpPr/>
      </dsp:nvSpPr>
      <dsp:spPr>
        <a:xfrm>
          <a:off x="0" y="2524123"/>
          <a:ext cx="11222728" cy="2142000"/>
        </a:xfrm>
        <a:prstGeom prst="rect">
          <a:avLst/>
        </a:prstGeom>
        <a:solidFill>
          <a:schemeClr val="lt2">
            <a:alpha val="90000"/>
            <a:hueOff val="0"/>
            <a:satOff val="0"/>
            <a:lumOff val="0"/>
            <a:alphaOff val="0"/>
          </a:schemeClr>
        </a:solidFill>
        <a:ln w="6350" cap="flat" cmpd="sng" algn="ctr">
          <a:solidFill>
            <a:schemeClr val="dk2">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871008" tIns="354076" rIns="871008" bIns="120904" numCol="1" spcCol="1270" anchor="t" anchorCtr="0">
          <a:noAutofit/>
        </a:bodyPr>
        <a:lstStyle/>
        <a:p>
          <a:pPr marL="171450" lvl="1" indent="-171450" algn="l" defTabSz="755650">
            <a:lnSpc>
              <a:spcPct val="90000"/>
            </a:lnSpc>
            <a:spcBef>
              <a:spcPct val="0"/>
            </a:spcBef>
            <a:spcAft>
              <a:spcPct val="15000"/>
            </a:spcAft>
            <a:buChar char="•"/>
          </a:pPr>
          <a:r>
            <a:rPr lang="el-GR" sz="1700" kern="1200" dirty="0"/>
            <a:t>Περιβάλλον Ανάπτυξης Εφαρμογών </a:t>
          </a:r>
        </a:p>
        <a:p>
          <a:pPr marL="171450" lvl="1" indent="-171450" algn="l" defTabSz="755650">
            <a:lnSpc>
              <a:spcPct val="90000"/>
            </a:lnSpc>
            <a:spcBef>
              <a:spcPct val="0"/>
            </a:spcBef>
            <a:spcAft>
              <a:spcPct val="15000"/>
            </a:spcAft>
            <a:buChar char="•"/>
          </a:pPr>
          <a:r>
            <a:rPr lang="el-GR" sz="1700" kern="1200" dirty="0"/>
            <a:t>Ευέλικτος Συντάκτης </a:t>
          </a:r>
        </a:p>
        <a:p>
          <a:pPr marL="171450" lvl="1" indent="-171450" algn="l" defTabSz="755650">
            <a:lnSpc>
              <a:spcPct val="90000"/>
            </a:lnSpc>
            <a:spcBef>
              <a:spcPct val="0"/>
            </a:spcBef>
            <a:spcAft>
              <a:spcPct val="15000"/>
            </a:spcAft>
            <a:buChar char="•"/>
          </a:pPr>
          <a:r>
            <a:rPr lang="el-GR" sz="1700" kern="1200" dirty="0"/>
            <a:t>Δυνατότητες Ανάλυσης Κώδικα</a:t>
          </a:r>
        </a:p>
        <a:p>
          <a:pPr marL="171450" lvl="1" indent="-171450" algn="l" defTabSz="755650">
            <a:lnSpc>
              <a:spcPct val="90000"/>
            </a:lnSpc>
            <a:spcBef>
              <a:spcPct val="0"/>
            </a:spcBef>
            <a:spcAft>
              <a:spcPct val="15000"/>
            </a:spcAft>
            <a:buChar char="•"/>
          </a:pPr>
          <a:r>
            <a:rPr lang="el-GR" sz="1700" kern="1200" dirty="0"/>
            <a:t>Ενσωματωμένα Εργαλεία Ανάπτυξης</a:t>
          </a:r>
        </a:p>
        <a:p>
          <a:pPr marL="171450" lvl="1" indent="-171450" algn="l" defTabSz="755650">
            <a:lnSpc>
              <a:spcPct val="90000"/>
            </a:lnSpc>
            <a:spcBef>
              <a:spcPct val="0"/>
            </a:spcBef>
            <a:spcAft>
              <a:spcPct val="15000"/>
            </a:spcAft>
            <a:buChar char="•"/>
          </a:pPr>
          <a:r>
            <a:rPr lang="el-GR" sz="1700" kern="1200" dirty="0"/>
            <a:t>Υποστήριξη για Πλαίσια Εργασίας </a:t>
          </a:r>
        </a:p>
        <a:p>
          <a:pPr marL="171450" lvl="1" indent="-171450" algn="l" defTabSz="755650">
            <a:lnSpc>
              <a:spcPct val="90000"/>
            </a:lnSpc>
            <a:spcBef>
              <a:spcPct val="0"/>
            </a:spcBef>
            <a:spcAft>
              <a:spcPct val="15000"/>
            </a:spcAft>
            <a:buChar char="•"/>
          </a:pPr>
          <a:r>
            <a:rPr lang="el-GR" sz="1700" kern="1200" dirty="0"/>
            <a:t>Επεκτασιμότητα</a:t>
          </a:r>
        </a:p>
      </dsp:txBody>
      <dsp:txXfrm>
        <a:off x="0" y="2524123"/>
        <a:ext cx="11222728" cy="2142000"/>
      </dsp:txXfrm>
    </dsp:sp>
    <dsp:sp modelId="{9890BAD3-9DC8-4C07-8E34-C30B952C5638}">
      <dsp:nvSpPr>
        <dsp:cNvPr id="0" name=""/>
        <dsp:cNvSpPr/>
      </dsp:nvSpPr>
      <dsp:spPr>
        <a:xfrm>
          <a:off x="561136" y="2273203"/>
          <a:ext cx="7855909" cy="501840"/>
        </a:xfrm>
        <a:prstGeom prst="roundRect">
          <a:avLst/>
        </a:prstGeom>
        <a:gradFill rotWithShape="0">
          <a:gsLst>
            <a:gs pos="0">
              <a:schemeClr val="dk2">
                <a:hueOff val="0"/>
                <a:satOff val="0"/>
                <a:lumOff val="0"/>
                <a:alphaOff val="0"/>
                <a:satMod val="103000"/>
                <a:lumMod val="102000"/>
                <a:tint val="94000"/>
              </a:schemeClr>
            </a:gs>
            <a:gs pos="50000">
              <a:schemeClr val="dk2">
                <a:hueOff val="0"/>
                <a:satOff val="0"/>
                <a:lumOff val="0"/>
                <a:alphaOff val="0"/>
                <a:satMod val="110000"/>
                <a:lumMod val="100000"/>
                <a:shade val="100000"/>
              </a:schemeClr>
            </a:gs>
            <a:gs pos="100000">
              <a:schemeClr val="dk2">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296935" tIns="0" rIns="296935" bIns="0" numCol="1" spcCol="1270" anchor="ctr" anchorCtr="0">
          <a:noAutofit/>
        </a:bodyPr>
        <a:lstStyle/>
        <a:p>
          <a:pPr marL="0" lvl="0" indent="0" algn="l" defTabSz="1244600">
            <a:lnSpc>
              <a:spcPct val="90000"/>
            </a:lnSpc>
            <a:spcBef>
              <a:spcPct val="0"/>
            </a:spcBef>
            <a:spcAft>
              <a:spcPct val="35000"/>
            </a:spcAft>
            <a:buNone/>
          </a:pPr>
          <a:r>
            <a:rPr lang="en-GB" sz="2800" i="1" kern="1200" dirty="0" err="1"/>
            <a:t>Intelij</a:t>
          </a:r>
          <a:r>
            <a:rPr lang="en-GB" sz="2800" i="1" kern="1200" dirty="0"/>
            <a:t>  IDEA</a:t>
          </a:r>
          <a:endParaRPr lang="en-US" sz="2800" kern="1200" dirty="0"/>
        </a:p>
      </dsp:txBody>
      <dsp:txXfrm>
        <a:off x="585634" y="2297701"/>
        <a:ext cx="7806913" cy="452844"/>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BF66BEE-FA4D-45F5-8E5A-02953C06906A}">
      <dsp:nvSpPr>
        <dsp:cNvPr id="0" name=""/>
        <dsp:cNvSpPr/>
      </dsp:nvSpPr>
      <dsp:spPr>
        <a:xfrm>
          <a:off x="0" y="431007"/>
          <a:ext cx="10673714" cy="2148300"/>
        </a:xfrm>
        <a:prstGeom prst="rect">
          <a:avLst/>
        </a:prstGeom>
        <a:solidFill>
          <a:schemeClr val="lt2">
            <a:alpha val="90000"/>
            <a:hueOff val="0"/>
            <a:satOff val="0"/>
            <a:lumOff val="0"/>
            <a:alphaOff val="0"/>
          </a:schemeClr>
        </a:solidFill>
        <a:ln w="6350" cap="flat" cmpd="sng" algn="ctr">
          <a:solidFill>
            <a:schemeClr val="dk2">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828399" tIns="645668" rIns="828399" bIns="120904" numCol="1" spcCol="1270" anchor="t" anchorCtr="0">
          <a:noAutofit/>
        </a:bodyPr>
        <a:lstStyle/>
        <a:p>
          <a:pPr marL="171450" lvl="1" indent="-171450" algn="l" defTabSz="755650">
            <a:lnSpc>
              <a:spcPct val="90000"/>
            </a:lnSpc>
            <a:spcBef>
              <a:spcPct val="0"/>
            </a:spcBef>
            <a:spcAft>
              <a:spcPct val="15000"/>
            </a:spcAft>
            <a:buChar char="•"/>
          </a:pPr>
          <a:r>
            <a:rPr lang="el-GR" sz="1700" kern="1200" dirty="0"/>
            <a:t>Μηχανή Προτύπων </a:t>
          </a:r>
        </a:p>
        <a:p>
          <a:pPr marL="171450" lvl="1" indent="-171450" algn="l" defTabSz="755650">
            <a:lnSpc>
              <a:spcPct val="90000"/>
            </a:lnSpc>
            <a:spcBef>
              <a:spcPct val="0"/>
            </a:spcBef>
            <a:spcAft>
              <a:spcPct val="15000"/>
            </a:spcAft>
            <a:buChar char="•"/>
          </a:pPr>
          <a:r>
            <a:rPr lang="el-GR" sz="1700" kern="1200" dirty="0"/>
            <a:t>Υποστήριξη για Δυναμικά Περιεχόμενα</a:t>
          </a:r>
        </a:p>
        <a:p>
          <a:pPr marL="171450" lvl="1" indent="-171450" algn="l" defTabSz="755650">
            <a:lnSpc>
              <a:spcPct val="90000"/>
            </a:lnSpc>
            <a:spcBef>
              <a:spcPct val="0"/>
            </a:spcBef>
            <a:spcAft>
              <a:spcPct val="15000"/>
            </a:spcAft>
            <a:buChar char="•"/>
          </a:pPr>
          <a:r>
            <a:rPr lang="el-GR" sz="1700" kern="1200" dirty="0"/>
            <a:t>Σύνταξη Παρόμοια με </a:t>
          </a:r>
          <a:r>
            <a:rPr lang="en-GB" sz="1700" kern="1200" dirty="0"/>
            <a:t>HTML5</a:t>
          </a:r>
          <a:endParaRPr lang="el-GR" sz="1700" kern="1200" dirty="0"/>
        </a:p>
        <a:p>
          <a:pPr marL="171450" lvl="1" indent="-171450" algn="l" defTabSz="755650">
            <a:lnSpc>
              <a:spcPct val="90000"/>
            </a:lnSpc>
            <a:spcBef>
              <a:spcPct val="0"/>
            </a:spcBef>
            <a:spcAft>
              <a:spcPct val="15000"/>
            </a:spcAft>
            <a:buChar char="•"/>
          </a:pPr>
          <a:r>
            <a:rPr lang="el-GR" sz="1700" kern="1200" dirty="0"/>
            <a:t>Υποστήριξη για </a:t>
          </a:r>
          <a:r>
            <a:rPr lang="en-GB" sz="1700" kern="1200" dirty="0"/>
            <a:t>JavaScript </a:t>
          </a:r>
          <a:r>
            <a:rPr lang="el-GR" sz="1700" kern="1200" dirty="0"/>
            <a:t>και </a:t>
          </a:r>
          <a:r>
            <a:rPr lang="en-GB" sz="1700" kern="1200" dirty="0"/>
            <a:t>CSS</a:t>
          </a:r>
          <a:endParaRPr lang="el-GR" sz="1700" kern="1200" dirty="0"/>
        </a:p>
        <a:p>
          <a:pPr marL="171450" lvl="1" indent="-171450" algn="l" defTabSz="755650">
            <a:lnSpc>
              <a:spcPct val="90000"/>
            </a:lnSpc>
            <a:spcBef>
              <a:spcPct val="0"/>
            </a:spcBef>
            <a:spcAft>
              <a:spcPct val="15000"/>
            </a:spcAft>
            <a:buChar char="•"/>
          </a:pPr>
          <a:r>
            <a:rPr lang="el-GR" sz="1700" kern="1200" dirty="0"/>
            <a:t>Ευκολία Ενσωμάτωσης με </a:t>
          </a:r>
          <a:r>
            <a:rPr lang="en-GB" sz="1700" kern="1200" dirty="0"/>
            <a:t>Spring Boot</a:t>
          </a:r>
          <a:endParaRPr lang="el-GR" sz="1700" kern="1200" dirty="0"/>
        </a:p>
      </dsp:txBody>
      <dsp:txXfrm>
        <a:off x="0" y="431007"/>
        <a:ext cx="10673714" cy="2148300"/>
      </dsp:txXfrm>
    </dsp:sp>
    <dsp:sp modelId="{E62A498E-9754-47DA-8B5F-76C28ADD4369}">
      <dsp:nvSpPr>
        <dsp:cNvPr id="0" name=""/>
        <dsp:cNvSpPr/>
      </dsp:nvSpPr>
      <dsp:spPr>
        <a:xfrm>
          <a:off x="533685" y="18874"/>
          <a:ext cx="7471600" cy="915120"/>
        </a:xfrm>
        <a:prstGeom prst="roundRect">
          <a:avLst/>
        </a:prstGeom>
        <a:gradFill rotWithShape="0">
          <a:gsLst>
            <a:gs pos="0">
              <a:schemeClr val="dk2">
                <a:hueOff val="0"/>
                <a:satOff val="0"/>
                <a:lumOff val="0"/>
                <a:alphaOff val="0"/>
                <a:satMod val="103000"/>
                <a:lumMod val="102000"/>
                <a:tint val="94000"/>
              </a:schemeClr>
            </a:gs>
            <a:gs pos="50000">
              <a:schemeClr val="dk2">
                <a:hueOff val="0"/>
                <a:satOff val="0"/>
                <a:lumOff val="0"/>
                <a:alphaOff val="0"/>
                <a:satMod val="110000"/>
                <a:lumMod val="100000"/>
                <a:shade val="100000"/>
              </a:schemeClr>
            </a:gs>
            <a:gs pos="100000">
              <a:schemeClr val="dk2">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282409" tIns="0" rIns="282409" bIns="0" numCol="1" spcCol="1270" anchor="ctr" anchorCtr="0">
          <a:noAutofit/>
        </a:bodyPr>
        <a:lstStyle/>
        <a:p>
          <a:pPr marL="0" lvl="0" indent="0" algn="l" defTabSz="1244600">
            <a:lnSpc>
              <a:spcPct val="90000"/>
            </a:lnSpc>
            <a:spcBef>
              <a:spcPct val="0"/>
            </a:spcBef>
            <a:spcAft>
              <a:spcPct val="35000"/>
            </a:spcAft>
            <a:buNone/>
          </a:pPr>
          <a:r>
            <a:rPr lang="en-US" sz="2800" kern="1200" dirty="0"/>
            <a:t>Thymeleaf</a:t>
          </a:r>
        </a:p>
      </dsp:txBody>
      <dsp:txXfrm>
        <a:off x="578357" y="63546"/>
        <a:ext cx="7382256" cy="825776"/>
      </dsp:txXfrm>
    </dsp:sp>
    <dsp:sp modelId="{1C5F11B0-8F03-4BAC-99B4-5ABAF7064FAA}">
      <dsp:nvSpPr>
        <dsp:cNvPr id="0" name=""/>
        <dsp:cNvSpPr/>
      </dsp:nvSpPr>
      <dsp:spPr>
        <a:xfrm>
          <a:off x="0" y="3249694"/>
          <a:ext cx="10673714" cy="2148300"/>
        </a:xfrm>
        <a:prstGeom prst="rect">
          <a:avLst/>
        </a:prstGeom>
        <a:solidFill>
          <a:schemeClr val="lt2">
            <a:alpha val="90000"/>
            <a:hueOff val="0"/>
            <a:satOff val="0"/>
            <a:lumOff val="0"/>
            <a:alphaOff val="0"/>
          </a:schemeClr>
        </a:solidFill>
        <a:ln w="6350" cap="flat" cmpd="sng" algn="ctr">
          <a:solidFill>
            <a:schemeClr val="dk2">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828399" tIns="645668" rIns="828399" bIns="120904" numCol="1" spcCol="1270" anchor="t" anchorCtr="0">
          <a:noAutofit/>
        </a:bodyPr>
        <a:lstStyle/>
        <a:p>
          <a:pPr marL="171450" lvl="1" indent="-171450" algn="l" defTabSz="755650">
            <a:lnSpc>
              <a:spcPct val="90000"/>
            </a:lnSpc>
            <a:spcBef>
              <a:spcPct val="0"/>
            </a:spcBef>
            <a:spcAft>
              <a:spcPct val="15000"/>
            </a:spcAft>
            <a:buChar char="•"/>
          </a:pPr>
          <a:r>
            <a:rPr lang="el-GR" sz="1700" kern="1200" dirty="0"/>
            <a:t>Ανοιχτού Κώδικα Σχεσιακή Βάση Δεδομένων</a:t>
          </a:r>
        </a:p>
        <a:p>
          <a:pPr marL="171450" lvl="1" indent="-171450" algn="l" defTabSz="755650">
            <a:lnSpc>
              <a:spcPct val="90000"/>
            </a:lnSpc>
            <a:spcBef>
              <a:spcPct val="0"/>
            </a:spcBef>
            <a:spcAft>
              <a:spcPct val="15000"/>
            </a:spcAft>
            <a:buChar char="•"/>
          </a:pPr>
          <a:r>
            <a:rPr lang="el-GR" sz="1700" kern="1200" dirty="0"/>
            <a:t>Υποστήριξη Πολλών Λειτουργικών Συστημάτων</a:t>
          </a:r>
        </a:p>
        <a:p>
          <a:pPr marL="171450" lvl="1" indent="-171450" algn="l" defTabSz="755650">
            <a:lnSpc>
              <a:spcPct val="90000"/>
            </a:lnSpc>
            <a:spcBef>
              <a:spcPct val="0"/>
            </a:spcBef>
            <a:spcAft>
              <a:spcPct val="15000"/>
            </a:spcAft>
            <a:buChar char="•"/>
          </a:pPr>
          <a:r>
            <a:rPr lang="el-GR" sz="1700" kern="1200" dirty="0"/>
            <a:t>Συμβατότητα με Γλώσσες Προγραμματισμού</a:t>
          </a:r>
        </a:p>
        <a:p>
          <a:pPr marL="171450" lvl="1" indent="-171450" algn="l" defTabSz="755650">
            <a:lnSpc>
              <a:spcPct val="90000"/>
            </a:lnSpc>
            <a:spcBef>
              <a:spcPct val="0"/>
            </a:spcBef>
            <a:spcAft>
              <a:spcPct val="15000"/>
            </a:spcAft>
            <a:buChar char="•"/>
          </a:pPr>
          <a:r>
            <a:rPr lang="el-GR" sz="1700" kern="1200" dirty="0"/>
            <a:t>Υψηλή Απόδοση και Αξιοπιστία</a:t>
          </a:r>
        </a:p>
        <a:p>
          <a:pPr marL="171450" lvl="1" indent="-171450" algn="l" defTabSz="755650">
            <a:lnSpc>
              <a:spcPct val="90000"/>
            </a:lnSpc>
            <a:spcBef>
              <a:spcPct val="0"/>
            </a:spcBef>
            <a:spcAft>
              <a:spcPct val="15000"/>
            </a:spcAft>
            <a:buChar char="•"/>
          </a:pPr>
          <a:r>
            <a:rPr lang="el-GR" sz="1700" kern="1200" dirty="0"/>
            <a:t>Αλληλεπίδραση πολλών </a:t>
          </a:r>
          <a:r>
            <a:rPr lang="en-GB" sz="1700" kern="1200" dirty="0"/>
            <a:t>clients </a:t>
          </a:r>
          <a:r>
            <a:rPr lang="el-GR" sz="1700" kern="1200" dirty="0"/>
            <a:t>με βάσεις δεδομένων </a:t>
          </a:r>
          <a:r>
            <a:rPr lang="en-GB" sz="1700" kern="1200" dirty="0"/>
            <a:t>MySQL</a:t>
          </a:r>
          <a:endParaRPr lang="el-GR" sz="1700" kern="1200" dirty="0"/>
        </a:p>
      </dsp:txBody>
      <dsp:txXfrm>
        <a:off x="0" y="3249694"/>
        <a:ext cx="10673714" cy="2148300"/>
      </dsp:txXfrm>
    </dsp:sp>
    <dsp:sp modelId="{9890BAD3-9DC8-4C07-8E34-C30B952C5638}">
      <dsp:nvSpPr>
        <dsp:cNvPr id="0" name=""/>
        <dsp:cNvSpPr/>
      </dsp:nvSpPr>
      <dsp:spPr>
        <a:xfrm>
          <a:off x="533685" y="2792134"/>
          <a:ext cx="7471600" cy="915120"/>
        </a:xfrm>
        <a:prstGeom prst="roundRect">
          <a:avLst/>
        </a:prstGeom>
        <a:gradFill rotWithShape="0">
          <a:gsLst>
            <a:gs pos="0">
              <a:schemeClr val="dk2">
                <a:hueOff val="0"/>
                <a:satOff val="0"/>
                <a:lumOff val="0"/>
                <a:alphaOff val="0"/>
                <a:satMod val="103000"/>
                <a:lumMod val="102000"/>
                <a:tint val="94000"/>
              </a:schemeClr>
            </a:gs>
            <a:gs pos="50000">
              <a:schemeClr val="dk2">
                <a:hueOff val="0"/>
                <a:satOff val="0"/>
                <a:lumOff val="0"/>
                <a:alphaOff val="0"/>
                <a:satMod val="110000"/>
                <a:lumMod val="100000"/>
                <a:shade val="100000"/>
              </a:schemeClr>
            </a:gs>
            <a:gs pos="100000">
              <a:schemeClr val="dk2">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282409" tIns="0" rIns="282409" bIns="0" numCol="1" spcCol="1270" anchor="ctr" anchorCtr="0">
          <a:noAutofit/>
        </a:bodyPr>
        <a:lstStyle/>
        <a:p>
          <a:pPr marL="0" lvl="0" indent="0" algn="l" defTabSz="1244600">
            <a:lnSpc>
              <a:spcPct val="90000"/>
            </a:lnSpc>
            <a:spcBef>
              <a:spcPct val="0"/>
            </a:spcBef>
            <a:spcAft>
              <a:spcPct val="35000"/>
            </a:spcAft>
            <a:buNone/>
          </a:pPr>
          <a:r>
            <a:rPr lang="en-US" sz="2800" kern="1200" dirty="0"/>
            <a:t>MySQL</a:t>
          </a:r>
        </a:p>
      </dsp:txBody>
      <dsp:txXfrm>
        <a:off x="578357" y="2836806"/>
        <a:ext cx="7382256" cy="825776"/>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BF66BEE-FA4D-45F5-8E5A-02953C06906A}">
      <dsp:nvSpPr>
        <dsp:cNvPr id="0" name=""/>
        <dsp:cNvSpPr/>
      </dsp:nvSpPr>
      <dsp:spPr>
        <a:xfrm>
          <a:off x="0" y="491177"/>
          <a:ext cx="9934302" cy="2066400"/>
        </a:xfrm>
        <a:prstGeom prst="rect">
          <a:avLst/>
        </a:prstGeom>
        <a:solidFill>
          <a:schemeClr val="lt2">
            <a:alpha val="90000"/>
            <a:hueOff val="0"/>
            <a:satOff val="0"/>
            <a:lumOff val="0"/>
            <a:alphaOff val="0"/>
          </a:schemeClr>
        </a:solidFill>
        <a:ln w="6350" cap="flat" cmpd="sng" algn="ctr">
          <a:solidFill>
            <a:schemeClr val="dk2">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771012" tIns="666496" rIns="771012" bIns="142240" numCol="1" spcCol="1270" anchor="t" anchorCtr="0">
          <a:noAutofit/>
        </a:bodyPr>
        <a:lstStyle/>
        <a:p>
          <a:pPr marL="228600" lvl="1" indent="-228600" algn="l" defTabSz="889000">
            <a:lnSpc>
              <a:spcPct val="90000"/>
            </a:lnSpc>
            <a:spcBef>
              <a:spcPct val="0"/>
            </a:spcBef>
            <a:spcAft>
              <a:spcPct val="15000"/>
            </a:spcAft>
            <a:buChar char="•"/>
          </a:pPr>
          <a:r>
            <a:rPr lang="el-GR" sz="2000" kern="1200" dirty="0"/>
            <a:t>Γλώσσα προγραμματισμού διαδικτυακών εφαρμογών</a:t>
          </a:r>
        </a:p>
        <a:p>
          <a:pPr marL="228600" lvl="1" indent="-228600" algn="l" defTabSz="889000">
            <a:lnSpc>
              <a:spcPct val="90000"/>
            </a:lnSpc>
            <a:spcBef>
              <a:spcPct val="0"/>
            </a:spcBef>
            <a:spcAft>
              <a:spcPct val="15000"/>
            </a:spcAft>
            <a:buChar char="•"/>
          </a:pPr>
          <a:r>
            <a:rPr lang="el-GR" sz="2000" kern="1200" dirty="0" err="1"/>
            <a:t>Διαδραστικότητα</a:t>
          </a:r>
          <a:r>
            <a:rPr lang="el-GR" sz="2000" kern="1200" dirty="0"/>
            <a:t> Ιστοσελίδων</a:t>
          </a:r>
        </a:p>
        <a:p>
          <a:pPr marL="228600" lvl="1" indent="-228600" algn="l" defTabSz="889000">
            <a:lnSpc>
              <a:spcPct val="90000"/>
            </a:lnSpc>
            <a:spcBef>
              <a:spcPct val="0"/>
            </a:spcBef>
            <a:spcAft>
              <a:spcPct val="15000"/>
            </a:spcAft>
            <a:buChar char="•"/>
          </a:pPr>
          <a:r>
            <a:rPr lang="el-GR" sz="2000" kern="1200" dirty="0"/>
            <a:t>Εκτέλεση στον Περιηγητή</a:t>
          </a:r>
        </a:p>
        <a:p>
          <a:pPr marL="171450" lvl="1" indent="-171450" algn="l" defTabSz="755650">
            <a:lnSpc>
              <a:spcPct val="90000"/>
            </a:lnSpc>
            <a:spcBef>
              <a:spcPct val="0"/>
            </a:spcBef>
            <a:spcAft>
              <a:spcPct val="15000"/>
            </a:spcAft>
            <a:buChar char="•"/>
          </a:pPr>
          <a:endParaRPr lang="el-GR" sz="1700" kern="1200" dirty="0"/>
        </a:p>
      </dsp:txBody>
      <dsp:txXfrm>
        <a:off x="0" y="491177"/>
        <a:ext cx="9934302" cy="2066400"/>
      </dsp:txXfrm>
    </dsp:sp>
    <dsp:sp modelId="{E62A498E-9754-47DA-8B5F-76C28ADD4369}">
      <dsp:nvSpPr>
        <dsp:cNvPr id="0" name=""/>
        <dsp:cNvSpPr/>
      </dsp:nvSpPr>
      <dsp:spPr>
        <a:xfrm>
          <a:off x="496715" y="18856"/>
          <a:ext cx="6954011" cy="944640"/>
        </a:xfrm>
        <a:prstGeom prst="roundRect">
          <a:avLst/>
        </a:prstGeom>
        <a:gradFill rotWithShape="0">
          <a:gsLst>
            <a:gs pos="0">
              <a:schemeClr val="dk2">
                <a:hueOff val="0"/>
                <a:satOff val="0"/>
                <a:lumOff val="0"/>
                <a:alphaOff val="0"/>
                <a:satMod val="103000"/>
                <a:lumMod val="102000"/>
                <a:tint val="94000"/>
              </a:schemeClr>
            </a:gs>
            <a:gs pos="50000">
              <a:schemeClr val="dk2">
                <a:hueOff val="0"/>
                <a:satOff val="0"/>
                <a:lumOff val="0"/>
                <a:alphaOff val="0"/>
                <a:satMod val="110000"/>
                <a:lumMod val="100000"/>
                <a:shade val="100000"/>
              </a:schemeClr>
            </a:gs>
            <a:gs pos="100000">
              <a:schemeClr val="dk2">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262845" tIns="0" rIns="262845" bIns="0" numCol="1" spcCol="1270" anchor="ctr" anchorCtr="0">
          <a:noAutofit/>
        </a:bodyPr>
        <a:lstStyle/>
        <a:p>
          <a:pPr marL="0" lvl="0" indent="0" algn="l" defTabSz="1244600">
            <a:lnSpc>
              <a:spcPct val="90000"/>
            </a:lnSpc>
            <a:spcBef>
              <a:spcPct val="0"/>
            </a:spcBef>
            <a:spcAft>
              <a:spcPct val="35000"/>
            </a:spcAft>
            <a:buNone/>
          </a:pPr>
          <a:r>
            <a:rPr lang="en-GB" sz="2800" kern="1200" dirty="0"/>
            <a:t>JavaScript</a:t>
          </a:r>
          <a:endParaRPr lang="en-US" sz="2800" kern="1200" dirty="0"/>
        </a:p>
      </dsp:txBody>
      <dsp:txXfrm>
        <a:off x="542829" y="64970"/>
        <a:ext cx="6861783" cy="852412"/>
      </dsp:txXfrm>
    </dsp:sp>
    <dsp:sp modelId="{1C5F11B0-8F03-4BAC-99B4-5ABAF7064FAA}">
      <dsp:nvSpPr>
        <dsp:cNvPr id="0" name=""/>
        <dsp:cNvSpPr/>
      </dsp:nvSpPr>
      <dsp:spPr>
        <a:xfrm>
          <a:off x="0" y="3202697"/>
          <a:ext cx="9934302" cy="2116800"/>
        </a:xfrm>
        <a:prstGeom prst="rect">
          <a:avLst/>
        </a:prstGeom>
        <a:solidFill>
          <a:schemeClr val="lt2">
            <a:alpha val="90000"/>
            <a:hueOff val="0"/>
            <a:satOff val="0"/>
            <a:lumOff val="0"/>
            <a:alphaOff val="0"/>
          </a:schemeClr>
        </a:solidFill>
        <a:ln w="6350" cap="flat" cmpd="sng" algn="ctr">
          <a:solidFill>
            <a:schemeClr val="dk2">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771012" tIns="666496" rIns="771012" bIns="142240" numCol="1" spcCol="1270" anchor="t" anchorCtr="0">
          <a:noAutofit/>
        </a:bodyPr>
        <a:lstStyle/>
        <a:p>
          <a:pPr marL="228600" lvl="1" indent="-228600" algn="l" defTabSz="889000">
            <a:lnSpc>
              <a:spcPct val="90000"/>
            </a:lnSpc>
            <a:spcBef>
              <a:spcPct val="0"/>
            </a:spcBef>
            <a:spcAft>
              <a:spcPct val="15000"/>
            </a:spcAft>
            <a:buChar char="•"/>
          </a:pPr>
          <a:r>
            <a:rPr lang="el-GR" sz="2000" kern="1200" dirty="0"/>
            <a:t>Δημοφιλές Πλαίσιο Ανάπτυξης Εφαρμογών</a:t>
          </a:r>
        </a:p>
        <a:p>
          <a:pPr marL="228600" lvl="1" indent="-228600" algn="l" defTabSz="889000">
            <a:lnSpc>
              <a:spcPct val="90000"/>
            </a:lnSpc>
            <a:spcBef>
              <a:spcPct val="0"/>
            </a:spcBef>
            <a:spcAft>
              <a:spcPct val="15000"/>
            </a:spcAft>
            <a:buChar char="•"/>
          </a:pPr>
          <a:r>
            <a:rPr lang="el-GR" sz="2000" b="0" kern="1200" dirty="0"/>
            <a:t>Ενσωματωμένος Διακομιστής Εφαρμογών</a:t>
          </a:r>
        </a:p>
        <a:p>
          <a:pPr marL="228600" lvl="1" indent="-228600" algn="l" defTabSz="889000">
            <a:lnSpc>
              <a:spcPct val="90000"/>
            </a:lnSpc>
            <a:spcBef>
              <a:spcPct val="0"/>
            </a:spcBef>
            <a:spcAft>
              <a:spcPct val="15000"/>
            </a:spcAft>
            <a:buChar char="•"/>
          </a:pPr>
          <a:r>
            <a:rPr lang="el-GR" sz="2000" kern="1200" dirty="0"/>
            <a:t>Διαχείριση Εξαρτήσεων</a:t>
          </a:r>
        </a:p>
        <a:p>
          <a:pPr marL="228600" lvl="1" indent="-228600" algn="l" defTabSz="889000">
            <a:lnSpc>
              <a:spcPct val="90000"/>
            </a:lnSpc>
            <a:spcBef>
              <a:spcPct val="0"/>
            </a:spcBef>
            <a:spcAft>
              <a:spcPct val="15000"/>
            </a:spcAft>
            <a:buChar char="•"/>
          </a:pPr>
          <a:r>
            <a:rPr lang="el-GR" sz="2000" kern="1200" dirty="0"/>
            <a:t>Αυτόματη Παραμετροποίηση</a:t>
          </a:r>
        </a:p>
      </dsp:txBody>
      <dsp:txXfrm>
        <a:off x="0" y="3202697"/>
        <a:ext cx="9934302" cy="2116800"/>
      </dsp:txXfrm>
    </dsp:sp>
    <dsp:sp modelId="{9890BAD3-9DC8-4C07-8E34-C30B952C5638}">
      <dsp:nvSpPr>
        <dsp:cNvPr id="0" name=""/>
        <dsp:cNvSpPr/>
      </dsp:nvSpPr>
      <dsp:spPr>
        <a:xfrm>
          <a:off x="496715" y="2730377"/>
          <a:ext cx="6954011" cy="944640"/>
        </a:xfrm>
        <a:prstGeom prst="roundRect">
          <a:avLst/>
        </a:prstGeom>
        <a:gradFill rotWithShape="0">
          <a:gsLst>
            <a:gs pos="0">
              <a:schemeClr val="dk2">
                <a:hueOff val="0"/>
                <a:satOff val="0"/>
                <a:lumOff val="0"/>
                <a:alphaOff val="0"/>
                <a:satMod val="103000"/>
                <a:lumMod val="102000"/>
                <a:tint val="94000"/>
              </a:schemeClr>
            </a:gs>
            <a:gs pos="50000">
              <a:schemeClr val="dk2">
                <a:hueOff val="0"/>
                <a:satOff val="0"/>
                <a:lumOff val="0"/>
                <a:alphaOff val="0"/>
                <a:satMod val="110000"/>
                <a:lumMod val="100000"/>
                <a:shade val="100000"/>
              </a:schemeClr>
            </a:gs>
            <a:gs pos="100000">
              <a:schemeClr val="dk2">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262845" tIns="0" rIns="262845" bIns="0" numCol="1" spcCol="1270" anchor="ctr" anchorCtr="0">
          <a:noAutofit/>
        </a:bodyPr>
        <a:lstStyle/>
        <a:p>
          <a:pPr marL="0" lvl="0" indent="0" algn="l" defTabSz="1244600">
            <a:lnSpc>
              <a:spcPct val="90000"/>
            </a:lnSpc>
            <a:spcBef>
              <a:spcPct val="0"/>
            </a:spcBef>
            <a:spcAft>
              <a:spcPct val="35000"/>
            </a:spcAft>
            <a:buNone/>
          </a:pPr>
          <a:r>
            <a:rPr lang="en-US" sz="2800" kern="1200" dirty="0"/>
            <a:t>Spring Boot</a:t>
          </a:r>
        </a:p>
      </dsp:txBody>
      <dsp:txXfrm>
        <a:off x="542829" y="2776491"/>
        <a:ext cx="6861783" cy="852412"/>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BF66BEE-FA4D-45F5-8E5A-02953C06906A}">
      <dsp:nvSpPr>
        <dsp:cNvPr id="0" name=""/>
        <dsp:cNvSpPr/>
      </dsp:nvSpPr>
      <dsp:spPr>
        <a:xfrm>
          <a:off x="0" y="1054479"/>
          <a:ext cx="9849394" cy="2028148"/>
        </a:xfrm>
        <a:prstGeom prst="rect">
          <a:avLst/>
        </a:prstGeom>
        <a:solidFill>
          <a:schemeClr val="lt2">
            <a:alpha val="90000"/>
            <a:hueOff val="0"/>
            <a:satOff val="0"/>
            <a:lumOff val="0"/>
            <a:alphaOff val="0"/>
          </a:schemeClr>
        </a:solidFill>
        <a:ln w="6350" cap="flat" cmpd="sng" algn="ctr">
          <a:solidFill>
            <a:schemeClr val="dk2">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764422" tIns="812292" rIns="764422" bIns="120904" numCol="1" spcCol="1270" anchor="t" anchorCtr="0">
          <a:noAutofit/>
        </a:bodyPr>
        <a:lstStyle/>
        <a:p>
          <a:pPr marL="171450" lvl="1" indent="-171450" algn="l" defTabSz="755650">
            <a:lnSpc>
              <a:spcPct val="90000"/>
            </a:lnSpc>
            <a:spcBef>
              <a:spcPct val="0"/>
            </a:spcBef>
            <a:spcAft>
              <a:spcPct val="15000"/>
            </a:spcAft>
            <a:buChar char="•"/>
          </a:pPr>
          <a:r>
            <a:rPr lang="el-GR" sz="1700" kern="1200" dirty="0"/>
            <a:t>Ανοιχτού </a:t>
          </a:r>
          <a:r>
            <a:rPr lang="en-GB" sz="1700" kern="1200" dirty="0"/>
            <a:t>K</a:t>
          </a:r>
          <a:r>
            <a:rPr lang="el-GR" sz="1700" kern="1200" dirty="0" err="1"/>
            <a:t>ώδικα</a:t>
          </a:r>
          <a:r>
            <a:rPr lang="el-GR" sz="1700" kern="1200" dirty="0"/>
            <a:t> </a:t>
          </a:r>
          <a:r>
            <a:rPr lang="en-GB" sz="1700" kern="1200" dirty="0"/>
            <a:t>Framework </a:t>
          </a:r>
          <a:r>
            <a:rPr lang="el-GR" sz="1700" kern="1200" dirty="0"/>
            <a:t>για την </a:t>
          </a:r>
          <a:r>
            <a:rPr lang="en-GB" sz="1700" kern="1200" dirty="0"/>
            <a:t>A</a:t>
          </a:r>
          <a:r>
            <a:rPr lang="el-GR" sz="1700" kern="1200" dirty="0" err="1"/>
            <a:t>νάπτυξη</a:t>
          </a:r>
          <a:r>
            <a:rPr lang="el-GR" sz="1700" kern="1200" dirty="0"/>
            <a:t> </a:t>
          </a:r>
          <a:r>
            <a:rPr lang="en-GB" sz="1700" kern="1200" dirty="0"/>
            <a:t>I</a:t>
          </a:r>
          <a:r>
            <a:rPr lang="el-GR" sz="1700" kern="1200" dirty="0" err="1"/>
            <a:t>στοσελίδων</a:t>
          </a:r>
          <a:r>
            <a:rPr lang="el-GR" sz="1700" kern="1200" dirty="0"/>
            <a:t> και </a:t>
          </a:r>
          <a:r>
            <a:rPr lang="en-GB" sz="1700" kern="1200" dirty="0"/>
            <a:t>E</a:t>
          </a:r>
          <a:r>
            <a:rPr lang="el-GR" sz="1700" kern="1200" dirty="0" err="1"/>
            <a:t>φαρμογών</a:t>
          </a:r>
          <a:endParaRPr lang="el-GR" sz="1700" kern="1200" dirty="0"/>
        </a:p>
        <a:p>
          <a:pPr marL="171450" lvl="1" indent="-171450" algn="l" defTabSz="755650">
            <a:lnSpc>
              <a:spcPct val="90000"/>
            </a:lnSpc>
            <a:spcBef>
              <a:spcPct val="0"/>
            </a:spcBef>
            <a:spcAft>
              <a:spcPct val="15000"/>
            </a:spcAft>
            <a:buChar char="•"/>
          </a:pPr>
          <a:r>
            <a:rPr lang="el-GR" sz="1700" kern="1200" dirty="0"/>
            <a:t>Ευέλικτο Σύστημα </a:t>
          </a:r>
          <a:r>
            <a:rPr lang="en-GB" sz="1700" kern="1200" dirty="0"/>
            <a:t>Grid</a:t>
          </a:r>
          <a:endParaRPr lang="el-GR" sz="1700" kern="1200" dirty="0"/>
        </a:p>
        <a:p>
          <a:pPr marL="171450" lvl="1" indent="-171450" algn="l" defTabSz="755650">
            <a:lnSpc>
              <a:spcPct val="90000"/>
            </a:lnSpc>
            <a:spcBef>
              <a:spcPct val="0"/>
            </a:spcBef>
            <a:spcAft>
              <a:spcPct val="15000"/>
            </a:spcAft>
            <a:buChar char="•"/>
          </a:pPr>
          <a:r>
            <a:rPr lang="el-GR" sz="1700" kern="1200" dirty="0"/>
            <a:t>Έτοιμα </a:t>
          </a:r>
          <a:r>
            <a:rPr lang="el-GR" sz="1700" kern="1200" dirty="0" err="1"/>
            <a:t>Διαδραστικά</a:t>
          </a:r>
          <a:r>
            <a:rPr lang="el-GR" sz="1700" kern="1200" dirty="0"/>
            <a:t> και Στιλιστικά Στοιχεία</a:t>
          </a:r>
        </a:p>
        <a:p>
          <a:pPr marL="171450" lvl="1" indent="-171450" algn="l" defTabSz="755650">
            <a:lnSpc>
              <a:spcPct val="90000"/>
            </a:lnSpc>
            <a:spcBef>
              <a:spcPct val="0"/>
            </a:spcBef>
            <a:spcAft>
              <a:spcPct val="15000"/>
            </a:spcAft>
            <a:buChar char="•"/>
          </a:pPr>
          <a:r>
            <a:rPr lang="en-GB" sz="1700" kern="1200" dirty="0"/>
            <a:t>Responsive Design </a:t>
          </a:r>
          <a:endParaRPr lang="el-GR" sz="1700" kern="1200" dirty="0"/>
        </a:p>
      </dsp:txBody>
      <dsp:txXfrm>
        <a:off x="0" y="1054479"/>
        <a:ext cx="9849394" cy="2028148"/>
      </dsp:txXfrm>
    </dsp:sp>
    <dsp:sp modelId="{E62A498E-9754-47DA-8B5F-76C28ADD4369}">
      <dsp:nvSpPr>
        <dsp:cNvPr id="0" name=""/>
        <dsp:cNvSpPr/>
      </dsp:nvSpPr>
      <dsp:spPr>
        <a:xfrm>
          <a:off x="397221" y="718130"/>
          <a:ext cx="6697321" cy="568522"/>
        </a:xfrm>
        <a:prstGeom prst="roundRect">
          <a:avLst/>
        </a:prstGeom>
        <a:gradFill rotWithShape="0">
          <a:gsLst>
            <a:gs pos="0">
              <a:schemeClr val="dk2">
                <a:hueOff val="0"/>
                <a:satOff val="0"/>
                <a:lumOff val="0"/>
                <a:alphaOff val="0"/>
                <a:satMod val="103000"/>
                <a:lumMod val="102000"/>
                <a:tint val="94000"/>
              </a:schemeClr>
            </a:gs>
            <a:gs pos="50000">
              <a:schemeClr val="dk2">
                <a:hueOff val="0"/>
                <a:satOff val="0"/>
                <a:lumOff val="0"/>
                <a:alphaOff val="0"/>
                <a:satMod val="110000"/>
                <a:lumMod val="100000"/>
                <a:shade val="100000"/>
              </a:schemeClr>
            </a:gs>
            <a:gs pos="100000">
              <a:schemeClr val="dk2">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260599" tIns="0" rIns="260599" bIns="0" numCol="1" spcCol="1270" anchor="ctr" anchorCtr="0">
          <a:noAutofit/>
        </a:bodyPr>
        <a:lstStyle/>
        <a:p>
          <a:pPr marL="0" lvl="0" indent="0" algn="l" defTabSz="1244600">
            <a:lnSpc>
              <a:spcPct val="90000"/>
            </a:lnSpc>
            <a:spcBef>
              <a:spcPct val="0"/>
            </a:spcBef>
            <a:spcAft>
              <a:spcPct val="35000"/>
            </a:spcAft>
            <a:buNone/>
          </a:pPr>
          <a:r>
            <a:rPr lang="en-US" sz="2800" kern="1200" dirty="0"/>
            <a:t>Bootstrap</a:t>
          </a:r>
        </a:p>
      </dsp:txBody>
      <dsp:txXfrm>
        <a:off x="424974" y="745883"/>
        <a:ext cx="6641815" cy="513016"/>
      </dsp:txXfrm>
    </dsp:sp>
  </dsp:spTree>
</dsp:drawing>
</file>

<file path=ppt/diagrams/layout1.xml><?xml version="1.0" encoding="utf-8"?>
<dgm:layoutDef xmlns:dgm="http://schemas.openxmlformats.org/drawingml/2006/diagram" xmlns:a="http://schemas.openxmlformats.org/drawingml/2006/main" uniqueId="urn:microsoft.com/office/officeart/2016/7/layout/BasicLinearProcessNumbered">
  <dgm:title val="Basic Linear Process Numbered"/>
  <dgm:desc val="Used to show a progression; a timeline; sequential steps in a task, process, or workflow; or to emphasize movement or direction. Automatic numbers have been introduced to show the steps of the process which appears in a circle. Level 1 and Level 2 text appear in a rectangle."/>
  <dgm:catLst>
    <dgm:cat type="process" pri="5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101" type="sibTrans" cxnId="4">
          <dgm:prSet phldrT="1"/>
          <dgm:t>
            <a:bodyPr/>
            <a:lstStyle/>
            <a:p>
              <a:r>
                <a:t>1</a:t>
              </a:r>
            </a:p>
          </dgm:t>
        </dgm:pt>
        <dgm:pt modelId="201" type="sibTrans" cxnId="5">
          <dgm:prSet phldrT="2"/>
          <dgm:t>
            <a:bodyPr/>
            <a:lstStyle/>
            <a:p>
              <a:r>
                <a:t>2</a:t>
              </a:r>
            </a:p>
          </dgm:t>
        </dgm:pt>
        <dgm:pt modelId="301" type="sibTrans" cxnId="6">
          <dgm:prSet phldrT="3"/>
          <dgm:t>
            <a:bodyPr/>
            <a:lstStyle/>
            <a:p>
              <a:r>
                <a:t>3</a:t>
              </a:r>
            </a:p>
          </dgm:t>
        </dgm:pt>
      </dgm:ptLst>
      <dgm:cxnLst>
        <dgm:cxn modelId="4" srcId="0" destId="1" srcOrd="0" destOrd="0" sibTransId="101"/>
        <dgm:cxn modelId="5" srcId="0" destId="2" srcOrd="1" destOrd="0" sibTransId="201"/>
        <dgm:cxn modelId="6" srcId="0" destId="3" srcOrd="2" destOrd="0" sibTransId="301"/>
        <dgm:cxn modelId="13" srcId="1" destId="11" srcOrd="0" destOrd="0"/>
        <dgm:cxn modelId="23" srcId="2" destId="21" srcOrd="0" destOrd="0"/>
        <dgm:cxn modelId="33" srcId="3" destId="31" srcOrd="0"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animLvl val="lvl"/>
      <dgm:resizeHandles val="exact"/>
    </dgm:varLst>
    <dgm:alg type="lin">
      <dgm:param type="linDir" val="fromL"/>
      <dgm:param type="nodeVertAlign" val="t"/>
    </dgm:alg>
    <dgm:shape xmlns:r="http://schemas.openxmlformats.org/officeDocument/2006/relationships" r:blip="">
      <dgm:adjLst/>
    </dgm:shape>
    <dgm:presOf/>
    <dgm:constrLst>
      <dgm:constr type="h" for="ch" forName="compositeNode" refType="h"/>
      <dgm:constr type="w" for="ch" forName="compositeNode" refType="w"/>
      <dgm:constr type="w" for="des" forName="simulatedConn" refType="w" refFor="ch" refForName="compositeNode" fact="0.15"/>
      <dgm:constr type="h" for="des" forName="simulatedConn" refType="w" refFor="des" refForName="simulatedConn"/>
      <dgm:constr type="h" for="des" forName="vSp1" refType="w" refFor="ch" refForName="compositeNode" fact="0.8"/>
      <dgm:constr type="h" for="des" forName="vSp2" refType="w" refFor="ch" refForName="compositeNode" fact="0.07"/>
      <dgm:constr type="w" for="ch" forName="vProcSp" refType="w" refFor="des" refForName="simulatedConn" op="equ"/>
      <dgm:constr type="h" for="ch" forName="vProcSp" refType="h" refFor="ch" refForName="compositeNode" op="equ"/>
      <dgm:constr type="w" for="ch" forName="sibTrans" refType="w" refFor="ch" refForName="compositeNode" fact="0.1"/>
      <dgm:constr type="primFontSz" for="des" forName="sibTransNodeCircle" op="equ"/>
      <dgm:constr type="primFontSz" for="des" forName="nodeText" op="equ"/>
      <dgm:constr type="h" for="des" forName="sibTransNodeCircle" op="equ"/>
      <dgm:constr type="w" for="des" forName="sibTransNodeCircle" op="equ"/>
    </dgm:constrLst>
    <dgm:ruleLst>
      <dgm:rule type="h" val="NaN" fact="1.2" max="NaN"/>
    </dgm:ruleLst>
    <dgm:forEach name="Name4" axis="ch" ptType="node">
      <dgm:layoutNode name="compositeNode">
        <dgm:varLst>
          <dgm:bulletEnabled val="1"/>
        </dgm:varLst>
        <dgm:alg type="composite"/>
        <dgm:constrLst>
          <dgm:constr type="h" refType="w" op="lte" fact="1.4"/>
          <dgm:constr type="w" for="ch" forName="bgRect" refType="w"/>
          <dgm:constr type="h" for="ch" forName="bgRect" refType="h"/>
          <dgm:constr type="t" for="ch" forName="bgRect"/>
          <dgm:constr type="l" for="ch" forName="bgRect"/>
          <dgm:constr type="h" for="ch" forName="sibTransNodeCircle" refType="h" refFor="ch" refForName="bgRect" fact="0.3"/>
          <dgm:constr type="w" for="ch" forName="sibTransNodeCircle" refType="h" refFor="ch" refForName="sibTransNodeCircle"/>
          <dgm:constr type="ctrX" for="ch" forName="sibTransNodeCircle" refType="w" fact="0.5"/>
          <dgm:constr type="ctrY" for="ch" forName="sibTransNodeCircle" refType="h" fact="0.25"/>
          <dgm:constr type="r" for="ch" forName="nodeText" refType="r" refFor="ch" refForName="bgRect"/>
          <dgm:constr type="h" for="ch" forName="nodeText" refType="h" refFor="ch" refForName="bgRect" fact="0.6"/>
          <dgm:constr type="t" for="ch" forName="nodeText" refType="h" refFor="ch" refForName="bgRect" fact="0.38"/>
          <dgm:constr type="b" for="ch" forName="bottomLine" refType="b" refFor="ch" refForName="bgRect"/>
          <dgm:constr type="w" for="ch" forName="bottomLine" refType="w" refFor="ch" refForName="bgRect"/>
          <dgm:constr type="h" for="ch" forName="bottomLine" val="0.002"/>
        </dgm:constrLst>
        <dgm:ruleLst/>
        <dgm:layoutNode name="bgRect" styleLbl="bgAccFollowNode1">
          <dgm:alg type="sp"/>
          <dgm:shape xmlns:r="http://schemas.openxmlformats.org/officeDocument/2006/relationships" type="rect" r:blip="">
            <dgm:adjLst/>
          </dgm:shape>
          <dgm:presOf axis="self"/>
          <dgm:constrLst/>
          <dgm:ruleLst/>
        </dgm:layoutNode>
        <dgm:forEach name="Name19" axis="followSib" ptType="sibTrans" hideLastTrans="0" cnt="1">
          <dgm:layoutNode name="sibTransNodeCircle" styleLbl="alignNode1">
            <dgm:varLst>
              <dgm:chMax val="0"/>
              <dgm:bulletEnabled/>
            </dgm:varLst>
            <dgm:presOf axis="self" ptType="sibTrans"/>
            <dgm:alg type="tx">
              <dgm:param type="txAnchorVert" val="mid"/>
              <dgm:param type="txAnchorHorzCh" val="ctr"/>
            </dgm:alg>
            <dgm:shape xmlns:r="http://schemas.openxmlformats.org/officeDocument/2006/relationships" type="ellipse" r:blip="">
              <dgm:adjLst/>
            </dgm:shape>
            <dgm:constrLst>
              <dgm:constr type="w" refType="h" op="lte"/>
              <dgm:constr type="primFontSz" val="48"/>
              <dgm:constr type="tMarg" val="1"/>
              <dgm:constr type="lMarg" refType="w" fact="0.221"/>
              <dgm:constr type="rMarg" refType="w" fact="0.221"/>
              <dgm:constr type="bMarg" val="1"/>
            </dgm:constrLst>
            <dgm:ruleLst>
              <dgm:rule type="primFontSz" val="14" fact="NaN" max="NaN"/>
            </dgm:ruleLst>
          </dgm:layoutNode>
        </dgm:forEach>
        <dgm:layoutNode name="bottomLine" styleLbl="alignNode1">
          <dgm:varLst/>
          <dgm:presOf/>
          <dgm:alg type="sp"/>
          <dgm:shape xmlns:r="http://schemas.openxmlformats.org/officeDocument/2006/relationships" type="rect" r:blip="">
            <dgm:adjLst/>
          </dgm:shape>
          <dgm:constrLst/>
          <dgm:ruleLst/>
        </dgm:layoutNode>
        <dgm:layoutNode name="nodeText" styleLbl="bgAccFollowNode1" moveWith="bgRect">
          <dgm:varLst>
            <dgm:bulletEnabled val="1"/>
          </dgm:varLst>
          <dgm:alg type="tx">
            <dgm:param type="parTxLTRAlign" val="l"/>
            <dgm:param type="parTxRTLAlign" val="r"/>
            <dgm:param type="txAnchorVert" val="t"/>
          </dgm:alg>
          <dgm:shape xmlns:r="http://schemas.openxmlformats.org/officeDocument/2006/relationships" type="rect" r:blip="" zOrderOff="-1" hideGeom="1">
            <dgm:adjLst/>
          </dgm:shape>
          <dgm:presOf axis="desOrSelf" ptType="node"/>
          <dgm:constrLst>
            <dgm:constr type="primFontSz" val="26"/>
            <dgm:constr type="tMarg" val="26"/>
            <dgm:constr type="lMarg" refType="w" fact="0.221"/>
            <dgm:constr type="rMarg" refType="w" fact="0.221"/>
            <dgm:constr type="bMarg" val="26"/>
          </dgm:constrLst>
          <dgm:ruleLst>
            <dgm:rule type="primFontSz" val="11" fact="NaN" max="NaN"/>
          </dgm:ruleLst>
        </dgm:layoutNode>
      </dgm:layoutNode>
      <dgm:forEach name="Name14" axis="followSib" ptType="sibTrans" cnt="1">
        <dgm:layoutNode name="sibTrans">
          <dgm:alg type="sp"/>
          <dgm:shape xmlns:r="http://schemas.openxmlformats.org/officeDocument/2006/relationships" r:blip="">
            <dgm:adjLst/>
          </dgm:shape>
          <dgm:presOf/>
          <dgm:constrLst/>
          <dgm:ruleLst/>
        </dgm:layoutNode>
      </dgm:forEach>
    </dgm:forEach>
  </dgm:layoutNode>
  <dgm:extLst>
    <a:ext uri="{4F341089-5ED1-44EC-B178-C955D00A3D55}">
      <dgm1611:autoBuNodeInfoLst xmlns:dgm1611="http://schemas.microsoft.com/office/drawing/2016/11/diagram">
        <dgm1611:autoBuNodeInfo lvl="1" ptType="sibTrans">
          <dgm1611:buPr prefix="" leadZeros="0">
            <a:buAutoNum type="arabicParenBoth"/>
          </dgm1611:buPr>
        </dgm1611:autoBuNodeInfo>
      </dgm1611:autoBuNodeInfoLst>
    </a:ext>
  </dgm:extLst>
</dgm:layoutDef>
</file>

<file path=ppt/diagrams/layout10.xml><?xml version="1.0" encoding="utf-8"?>
<dgm:layoutDef xmlns:dgm="http://schemas.openxmlformats.org/drawingml/2006/diagram" xmlns:a="http://schemas.openxmlformats.org/drawingml/2006/main" uniqueId="urn:microsoft.com/office/officeart/2009/3/layout/SubStepProcess">
  <dgm:title val=""/>
  <dgm:desc val=""/>
  <dgm:catLst>
    <dgm:cat type="process" pri="12250"/>
  </dgm:catLst>
  <dgm:sampData>
    <dgm:dataModel>
      <dgm:ptLst>
        <dgm:pt modelId="0" type="doc"/>
        <dgm:pt modelId="1">
          <dgm:prSet phldr="1"/>
        </dgm:pt>
        <dgm:pt modelId="11">
          <dgm:prSet phldr="1"/>
        </dgm:pt>
        <dgm:pt modelId="12">
          <dgm:prSet phldr="1"/>
        </dgm:pt>
        <dgm:pt modelId="2">
          <dgm:prSet phldr="1"/>
        </dgm:pt>
        <dgm:pt modelId="3">
          <dgm:prSet phldr="1"/>
        </dgm:pt>
      </dgm:ptLst>
      <dgm:cxnLst>
        <dgm:cxn modelId="6" srcId="0" destId="1" srcOrd="0" destOrd="0"/>
        <dgm:cxn modelId="61" srcId="1" destId="11" srcOrd="0" destOrd="0"/>
        <dgm:cxn modelId="62" srcId="1" destId="12" srcOrd="1" destOrd="0"/>
        <dgm:cxn modelId="7" srcId="0" destId="2" srcOrd="0" destOrd="0"/>
        <dgm:cxn modelId="8" srcId="0" destId="3" srcOrd="0" destOrd="0"/>
      </dgm:cxnLst>
      <dgm:bg/>
      <dgm:whole/>
    </dgm:dataModel>
  </dgm:sampData>
  <dgm:styleData>
    <dgm:dataModel>
      <dgm:ptLst>
        <dgm:pt modelId="0" type="doc"/>
        <dgm:pt modelId="1">
          <dgm:prSet phldr="1"/>
        </dgm:pt>
        <dgm:pt modelId="11">
          <dgm:prSet phldr="1"/>
        </dgm:pt>
        <dgm:pt modelId="12">
          <dgm:prSet phldr="1"/>
        </dgm:pt>
        <dgm:pt modelId="2">
          <dgm:prSet phldr="1"/>
        </dgm:pt>
      </dgm:ptLst>
      <dgm:cxnLst>
        <dgm:cxn modelId="4" srcId="0" destId="1" srcOrd="0" destOrd="0"/>
        <dgm:cxn modelId="41" srcId="1" destId="11" srcOrd="0" destOrd="0"/>
        <dgm:cxn modelId="42" srcId="1" destId="12" srcOrd="1" destOrd="0"/>
        <dgm:cxn modelId="5" srcId="0" destId="2" srcOrd="0" destOrd="0"/>
      </dgm:cxnLst>
      <dgm:bg/>
      <dgm:whole/>
    </dgm:dataModel>
  </dgm:styleData>
  <dgm:clrData>
    <dgm:dataModel>
      <dgm:ptLst>
        <dgm:pt modelId="0" type="doc"/>
        <dgm:pt modelId="1">
          <dgm:prSet phldr="1"/>
        </dgm:pt>
        <dgm:pt modelId="11">
          <dgm:prSet phldr="1"/>
        </dgm:pt>
        <dgm:pt modelId="12">
          <dgm:prSet phldr="1"/>
        </dgm:pt>
        <dgm:pt modelId="2">
          <dgm:prSet phldr="1"/>
        </dgm:pt>
        <dgm:pt modelId="3">
          <dgm:prSet phldr="1"/>
        </dgm:pt>
        <dgm:pt modelId="4">
          <dgm:prSet phldr="1"/>
        </dgm:pt>
      </dgm:ptLst>
      <dgm:cxnLst>
        <dgm:cxn modelId="8" srcId="0" destId="1" srcOrd="0" destOrd="0"/>
        <dgm:cxn modelId="81" srcId="1" destId="11" srcOrd="0" destOrd="0"/>
        <dgm:cxn modelId="82" srcId="1" destId="12" srcOrd="1" destOrd="0"/>
        <dgm:cxn modelId="9" srcId="0" destId="2" srcOrd="0" destOrd="0"/>
        <dgm:cxn modelId="10" srcId="0" destId="3" srcOrd="0" destOrd="0"/>
        <dgm:cxn modelId="11" srcId="0" destId="4" srcOrd="0" destOrd="0"/>
      </dgm:cxnLst>
      <dgm:bg/>
      <dgm:whole/>
    </dgm:dataModel>
  </dgm:clrData>
  <dgm:layoutNode name="Name0">
    <dgm:varLst>
      <dgm:chMax val="7"/>
      <dgm:dir/>
      <dgm:animOne val="branch"/>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forName="parTx1" refType="w"/>
      <dgm:constr type="w" for="ch" forName="chLin1" refType="w" refFor="ch" refForName="parTx1" fact="1.38"/>
      <dgm:constr type="h" for="ch" forName="chLin1" refType="h"/>
      <dgm:constr type="w" for="ch" forName="spPre1" refType="w" fact="0.27"/>
      <dgm:constr type="w" for="ch" forName="spPost1" refType="w" fact="0.27"/>
      <dgm:constr type="h" for="ch" forName="spPre1" refType="h"/>
      <dgm:constr type="h" for="ch" forName="spPost1" refType="h"/>
      <dgm:constr type="primFontSz" for="ch" forName="parTx1" val="65"/>
      <dgm:constr type="primFontSz" for="des" forName="desTx1" refType="primFontSz" refFor="ch" refForName="parTx1" fact="0.78"/>
      <dgm:constr type="primFontSz" for="des" forName="desTx1" op="equ"/>
      <dgm:constr type="w" for="ch" forName="parTx2" refType="w"/>
      <dgm:constr type="w" for="ch" forName="chLin2" refType="w" refFor="ch" refForName="parTx2" fact="1.38"/>
      <dgm:constr type="h" for="ch" forName="chLin2" refType="h"/>
      <dgm:constr type="w" for="ch" forName="spPre2" refType="w" fact="0.54"/>
      <dgm:constr type="w" for="ch" forName="spPost2" refType="w" fact="0.54"/>
      <dgm:constr type="h" for="ch" forName="spPre2" refType="h"/>
      <dgm:constr type="h" for="ch" forName="spPost2" refType="h"/>
      <dgm:constr type="primFontSz" for="ch" forName="parTx2" refType="primFontSz" refFor="ch" refForName="parTx1" op="equ"/>
      <dgm:constr type="primFontSz" for="des" forName="desTx2" refType="primFontSz" refFor="des" refForName="desTx1" op="equ"/>
      <dgm:constr type="w" for="ch" forName="parTx3" refType="w"/>
      <dgm:constr type="w" for="ch" forName="chLin3" refType="w" refFor="ch" refForName="parTx3" fact="1.38"/>
      <dgm:constr type="h" for="ch" forName="chLin3" refType="h"/>
      <dgm:constr type="w" for="ch" forName="spPre3" refType="w" fact="0.54"/>
      <dgm:constr type="w" for="ch" forName="spPost3" refType="w" fact="0.54"/>
      <dgm:constr type="h" for="ch" forName="spPre3" refType="h"/>
      <dgm:constr type="h" for="ch" forName="spPost3" refType="h"/>
      <dgm:constr type="primFontSz" for="ch" forName="parTx3" refType="primFontSz" refFor="ch" refForName="parTx1" op="equ"/>
      <dgm:constr type="primFontSz" for="des" forName="desTx3" refType="primFontSz" refFor="des" refForName="desTx1" op="equ"/>
      <dgm:constr type="w" for="ch" forName="parTx4" refType="w"/>
      <dgm:constr type="w" for="ch" forName="chLin4" refType="w" refFor="ch" refForName="parTx4" fact="1.38"/>
      <dgm:constr type="h" for="ch" forName="chLin4" refType="h"/>
      <dgm:constr type="w" for="ch" forName="spPre4" refType="w" fact="0.54"/>
      <dgm:constr type="w" for="ch" forName="spPost4" refType="w" fact="0.54"/>
      <dgm:constr type="h" for="ch" forName="spPre4" refType="h"/>
      <dgm:constr type="h" for="ch" forName="spPost4" refType="h"/>
      <dgm:constr type="primFontSz" for="ch" forName="parTx4" refType="primFontSz" refFor="ch" refForName="parTx1" op="equ"/>
      <dgm:constr type="primFontSz" for="des" forName="desTx4" refType="primFontSz" refFor="des" refForName="desTx1" op="equ"/>
      <dgm:constr type="w" for="ch" forName="parTx5" refType="w"/>
      <dgm:constr type="w" for="ch" forName="chLin5" refType="w" refFor="ch" refForName="parTx5" fact="1.38"/>
      <dgm:constr type="h" for="ch" forName="chLin5" refType="h"/>
      <dgm:constr type="w" for="ch" forName="spPre5" refType="w" fact="0.54"/>
      <dgm:constr type="w" for="ch" forName="spPost5" refType="w" fact="0.54"/>
      <dgm:constr type="h" for="ch" forName="spPre5" refType="h"/>
      <dgm:constr type="h" for="ch" forName="spPost5" refType="h"/>
      <dgm:constr type="primFontSz" for="ch" forName="parTx5" refType="primFontSz" refFor="ch" refForName="parTx1" op="equ"/>
      <dgm:constr type="primFontSz" for="des" forName="desTx5" refType="primFontSz" refFor="des" refForName="desTx1" op="equ"/>
      <dgm:constr type="w" for="ch" forName="parTx6" refType="w"/>
      <dgm:constr type="w" for="ch" forName="chLin6" refType="w" refFor="ch" refForName="parTx6" fact="1.38"/>
      <dgm:constr type="h" for="ch" forName="chLin6" refType="h"/>
      <dgm:constr type="w" for="ch" forName="spPre6" refType="w" fact="0.54"/>
      <dgm:constr type="w" for="ch" forName="spPost6" refType="w" fact="0.54"/>
      <dgm:constr type="h" for="ch" forName="spPre6" refType="h"/>
      <dgm:constr type="h" for="ch" forName="spPost6" refType="h"/>
      <dgm:constr type="primFontSz" for="ch" forName="parTx6" refType="primFontSz" refFor="ch" refForName="parTx1" op="equ"/>
      <dgm:constr type="primFontSz" for="des" forName="desTx6" refType="primFontSz" refFor="des" refForName="desTx1" op="equ"/>
      <dgm:constr type="w" for="ch" forName="parTx7" refType="w"/>
      <dgm:constr type="w" for="ch" forName="chLin7" refType="w" refFor="ch" refForName="parTx7" fact="1.38"/>
      <dgm:constr type="h" for="ch" forName="chLin7" refType="h"/>
      <dgm:constr type="w" for="ch" forName="spPre7" refType="w" fact="0.54"/>
      <dgm:constr type="w" for="ch" forName="spPost7" refType="w" fact="0.54"/>
      <dgm:constr type="h" for="ch" forName="spPre7" refType="h"/>
      <dgm:constr type="h" for="ch" forName="spPost7" refType="h"/>
      <dgm:constr type="primFontSz" for="ch" forName="parTx7" refType="primFontSz" refFor="ch" refForName="parTx1" op="equ"/>
      <dgm:constr type="primFontSz" for="des" forName="desTx7" refType="primFontSz" refFor="des" refForName="desTx1" op="equ"/>
    </dgm:constrLst>
    <dgm:forEach name="Name4" axis="ch" ptType="node">
      <dgm:choose name="Name5">
        <dgm:if name="Name6" axis="self" ptType="node" func="pos" op="equ" val="1">
          <dgm:layoutNode name="parTx1" styleLbl="node1">
            <dgm:alg type="tx"/>
            <dgm:shape xmlns:r="http://schemas.openxmlformats.org/officeDocument/2006/relationships" type="ellipse" r:blip="">
              <dgm:adjLst/>
            </dgm:shape>
            <dgm:presOf axis="self" ptType="node"/>
            <dgm:constrLst>
              <dgm:constr type="h" refType="w"/>
              <dgm:constr type="w" refType="h" op="lte"/>
              <dgm:constr type="tMarg"/>
              <dgm:constr type="bMarg"/>
              <dgm:constr type="lMarg"/>
              <dgm:constr type="rMarg"/>
            </dgm:constrLst>
            <dgm:ruleLst>
              <dgm:rule type="primFontSz" val="5" fact="NaN" max="NaN"/>
            </dgm:ruleLst>
          </dgm:layoutNode>
          <dgm:choose name="Name7">
            <dgm:if name="Name8" axis="ch" ptType="node" func="cnt" op="gte" val="1">
              <dgm:layoutNode name="spPre1">
                <dgm:alg type="sp"/>
                <dgm:shape xmlns:r="http://schemas.openxmlformats.org/officeDocument/2006/relationships" r:blip="">
                  <dgm:adjLst/>
                </dgm:shape>
              </dgm:layoutNode>
              <dgm:layoutNode name="chLin1">
                <dgm:alg type="lin">
                  <dgm:param type="linDir" val="fromT"/>
                </dgm:alg>
                <dgm:shape xmlns:r="http://schemas.openxmlformats.org/officeDocument/2006/relationships" r:blip="">
                  <dgm:adjLst/>
                </dgm:shape>
                <dgm:presOf/>
                <dgm:constrLst>
                  <dgm:constr type="w" for="ch" forName="txAndLines1" refType="w" fact="0.77"/>
                  <dgm:constr type="w" for="ch" forName="top1" refType="w" refFor="ch" refForName="txAndLines1" fact="0.78"/>
                </dgm:constrLst>
                <dgm:forEach name="Name9" axis="ch">
                  <dgm:forEach name="Name10" axis="self" ptType="parTrans">
                    <dgm:layoutNode name="Name11" styleLbl="parChTrans1D1">
                      <dgm:choose name="Name12">
                        <dgm:if name="Name13" func="var" arg="dir" op="equ" val="norm">
                          <dgm:alg type="conn">
                            <dgm:param type="dim" val="1D"/>
                            <dgm:param type="begPts" val="midR"/>
                            <dgm:param type="endSty" val="noArr"/>
                            <dgm:param type="dstNode" val="anchor1"/>
                          </dgm:alg>
                        </dgm:if>
                        <dgm:else name="Name14">
                          <dgm:alg type="conn">
                            <dgm:param type="dim" val="1D"/>
                            <dgm:param type="begPts" val="midL"/>
                            <dgm:param type="endSty" val="noArr"/>
                            <dgm:param type="srcNode" val="parTx1"/>
                            <dgm:param type="dstNode" val="anchor1"/>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forEach name="Name15" axis="self" ptType="node">
                    <dgm:choose name="Name16">
                      <dgm:if name="Name17" axis="par ch" ptType="node node" func="cnt" op="equ" val="1">
                        <dgm:layoutNode name="top1">
                          <dgm:alg type="sp"/>
                          <dgm:shape xmlns:r="http://schemas.openxmlformats.org/officeDocument/2006/relationships" r:blip="">
                            <dgm:adjLst/>
                          </dgm:shape>
                          <dgm:constrLst>
                            <dgm:constr type="h" refType="w" fact="0.6"/>
                          </dgm:constrLst>
                        </dgm:layoutNode>
                      </dgm:if>
                      <dgm:else name="Name18"/>
                    </dgm:choose>
                    <dgm:layoutNode name="txAndLines1">
                      <dgm:choose name="Name19">
                        <dgm:if name="Name20" func="var" arg="dir" op="equ" val="norm">
                          <dgm:alg type="lin"/>
                        </dgm:if>
                        <dgm:else name="Name21">
                          <dgm:alg type="lin">
                            <dgm:param type="linDir" val="fromR"/>
                          </dgm:alg>
                        </dgm:else>
                      </dgm:choose>
                      <dgm:shape xmlns:r="http://schemas.openxmlformats.org/officeDocument/2006/relationships" r:blip="">
                        <dgm:adjLst/>
                      </dgm:shape>
                      <dgm:presOf/>
                      <dgm:choose name="Name22">
                        <dgm:if name="Name23" axis="root ch" ptType="all node" func="cnt" op="gte" val="2">
                          <dgm:constrLst>
                            <dgm:constr type="w" for="ch" forName="anchor1" refType="w"/>
                            <dgm:constr type="w" for="ch" forName="backup1" refType="w" fact="-1"/>
                            <dgm:constr type="w" for="ch" forName="preLine1" refType="w" fact="0.11"/>
                            <dgm:constr type="w" for="ch" forName="desTx1" refType="w" fact="0.78"/>
                            <dgm:constr type="w" for="ch" forName="postLine1" refType="w" fact="0.11"/>
                          </dgm:constrLst>
                        </dgm:if>
                        <dgm:else name="Name24">
                          <dgm:constrLst>
                            <dgm:constr type="w" for="ch" forName="anchor1" refType="w" fact="0.89"/>
                            <dgm:constr type="w" for="ch" forName="backup1" refType="w" fact="-0.89"/>
                            <dgm:constr type="w" for="ch" forName="preLine1" refType="w" fact="0.11"/>
                            <dgm:constr type="w" for="ch" forName="desTx1" refType="w" fact="0.78"/>
                          </dgm:constrLst>
                        </dgm:else>
                      </dgm:choose>
                      <dgm:layoutNode name="anchor1" moveWith="desTx1">
                        <dgm:alg type="sp"/>
                        <dgm:shape xmlns:r="http://schemas.openxmlformats.org/officeDocument/2006/relationships" r:blip="">
                          <dgm:adjLst/>
                        </dgm:shape>
                      </dgm:layoutNode>
                      <dgm:layoutNode name="backup1" moveWith="desTx1">
                        <dgm:alg type="sp"/>
                        <dgm:shape xmlns:r="http://schemas.openxmlformats.org/officeDocument/2006/relationships" r:blip="">
                          <dgm:adjLst/>
                        </dgm:shape>
                      </dgm:layoutNode>
                      <dgm:layoutNode name="preLine1" styleLbl="parChTrans1D1" moveWith="desTx1">
                        <dgm:alg type="sp"/>
                        <dgm:shape xmlns:r="http://schemas.openxmlformats.org/officeDocument/2006/relationships" type="line" r:blip="">
                          <dgm:adjLst/>
                        </dgm:shape>
                        <dgm:presOf/>
                      </dgm:layoutNode>
                      <dgm:layoutNode name="desTx1" styleLbl="revTx">
                        <dgm:varLst>
                          <dgm:bulletEnabled val="1"/>
                        </dgm:varLst>
                        <dgm:alg type="tx"/>
                        <dgm:shape xmlns:r="http://schemas.openxmlformats.org/officeDocument/2006/relationships" type="rect" r:blip="" hideGeom="1">
                          <dgm:adjLst/>
                        </dgm:shape>
                        <dgm:presOf axis="desOrSelf" ptType="node"/>
                        <dgm:constrLst>
                          <dgm:constr type="h" refType="w" fact="0.6"/>
                        </dgm:constrLst>
                        <dgm:ruleLst>
                          <dgm:rule type="primFontSz" val="5" fact="NaN" max="NaN"/>
                        </dgm:ruleLst>
                      </dgm:layoutNode>
                      <dgm:choose name="Name25">
                        <dgm:if name="Name26" axis="root ch" ptType="all node" func="cnt" op="gte" val="2">
                          <dgm:layoutNode name="postLine1" styleLbl="parChTrans1D1" moveWith="desTx1">
                            <dgm:alg type="sp"/>
                            <dgm:shape xmlns:r="http://schemas.openxmlformats.org/officeDocument/2006/relationships" type="line" r:blip="">
                              <dgm:adjLst/>
                            </dgm:shape>
                            <dgm:presOf/>
                          </dgm:layoutNode>
                        </dgm:if>
                        <dgm:else name="Name27"/>
                      </dgm:choose>
                    </dgm:layoutNode>
                  </dgm:forEach>
                  <dgm:choose name="Name28">
                    <dgm:if name="Name29" axis="root ch" ptType="all node" func="cnt" op="gte" val="2">
                      <dgm:forEach name="Name30" axis="self" ptType="parTrans">
                        <dgm:layoutNode name="Name31" styleLbl="parChTrans1D1">
                          <dgm:choose name="Name32">
                            <dgm:if name="Name33" func="var" arg="dir" op="equ" val="norm">
                              <dgm:alg type="conn">
                                <dgm:param type="dim" val="1D"/>
                                <dgm:param type="begPts" val="midL"/>
                                <dgm:param type="srcNode" val="parTx2"/>
                                <dgm:param type="endSty" val="noArr"/>
                                <dgm:param type="dstNode" val="anchor1"/>
                              </dgm:alg>
                            </dgm:if>
                            <dgm:else name="Name34">
                              <dgm:alg type="conn">
                                <dgm:param type="dim" val="1D"/>
                                <dgm:param type="begPts" val="midR"/>
                                <dgm:param type="endSty" val="noArr"/>
                                <dgm:param type="srcNode" val="parTx2"/>
                                <dgm:param type="dstNode" val="anchor1"/>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if>
                    <dgm:else name="Name35"/>
                  </dgm:choose>
                </dgm:forEach>
              </dgm:layoutNode>
              <dgm:choose name="Name36">
                <dgm:if name="Name37" axis="root ch" ptType="all node" func="cnt" op="gte" val="2">
                  <dgm:layoutNode name="spPost1">
                    <dgm:alg type="sp"/>
                    <dgm:shape xmlns:r="http://schemas.openxmlformats.org/officeDocument/2006/relationships" r:blip="">
                      <dgm:adjLst/>
                    </dgm:shape>
                  </dgm:layoutNode>
                </dgm:if>
                <dgm:else name="Name38"/>
              </dgm:choose>
            </dgm:if>
            <dgm:else name="Name39"/>
          </dgm:choose>
        </dgm:if>
        <dgm:if name="Name40" axis="self" ptType="node" func="pos" op="equ" val="2">
          <dgm:layoutNode name="parTx2" styleLbl="node1">
            <dgm:alg type="tx"/>
            <dgm:shape xmlns:r="http://schemas.openxmlformats.org/officeDocument/2006/relationships" type="ellipse" r:blip="">
              <dgm:adjLst/>
            </dgm:shape>
            <dgm:presOf axis="self" ptType="node"/>
            <dgm:constrLst>
              <dgm:constr type="h" refType="w"/>
              <dgm:constr type="w" refType="h" op="lte"/>
              <dgm:constr type="tMarg"/>
              <dgm:constr type="bMarg"/>
              <dgm:constr type="lMarg"/>
              <dgm:constr type="rMarg"/>
            </dgm:constrLst>
            <dgm:ruleLst>
              <dgm:rule type="primFontSz" val="5" fact="NaN" max="NaN"/>
            </dgm:ruleLst>
          </dgm:layoutNode>
          <dgm:choose name="Name41">
            <dgm:if name="Name42" axis="ch" ptType="node" func="cnt" op="gte" val="1">
              <dgm:layoutNode name="spPre2">
                <dgm:alg type="sp"/>
                <dgm:shape xmlns:r="http://schemas.openxmlformats.org/officeDocument/2006/relationships" r:blip="">
                  <dgm:adjLst/>
                </dgm:shape>
              </dgm:layoutNode>
              <dgm:layoutNode name="chLin2">
                <dgm:alg type="lin">
                  <dgm:param type="linDir" val="fromT"/>
                </dgm:alg>
                <dgm:shape xmlns:r="http://schemas.openxmlformats.org/officeDocument/2006/relationships" r:blip="">
                  <dgm:adjLst/>
                </dgm:shape>
                <dgm:presOf/>
                <dgm:constrLst>
                  <dgm:constr type="w" for="ch" forName="txAndLines2" refType="w" fact="0.77"/>
                  <dgm:constr type="w" for="ch" forName="top2" refType="w" refFor="ch" refForName="txAndLines2" fact="0.78"/>
                </dgm:constrLst>
                <dgm:forEach name="Name43" axis="ch">
                  <dgm:forEach name="Name44" axis="self" ptType="parTrans">
                    <dgm:layoutNode name="Name45" styleLbl="parChTrans1D1">
                      <dgm:choose name="Name46">
                        <dgm:if name="Name47" func="var" arg="dir" op="equ" val="norm">
                          <dgm:alg type="conn">
                            <dgm:param type="dim" val="1D"/>
                            <dgm:param type="begPts" val="midR"/>
                            <dgm:param type="endSty" val="noArr"/>
                            <dgm:param type="dstNode" val="anchor2"/>
                          </dgm:alg>
                        </dgm:if>
                        <dgm:else name="Name48">
                          <dgm:alg type="conn">
                            <dgm:param type="dim" val="1D"/>
                            <dgm:param type="begPts" val="midL"/>
                            <dgm:param type="endSty" val="noArr"/>
                            <dgm:param type="srcNode" val="parTx2"/>
                            <dgm:param type="dstNode" val="anchor2"/>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forEach name="Name49" axis="self" ptType="node">
                    <dgm:choose name="Name50">
                      <dgm:if name="Name51" axis="par ch" ptType="node node" func="cnt" op="equ" val="1">
                        <dgm:layoutNode name="top2">
                          <dgm:alg type="sp"/>
                          <dgm:shape xmlns:r="http://schemas.openxmlformats.org/officeDocument/2006/relationships" r:blip="">
                            <dgm:adjLst/>
                          </dgm:shape>
                          <dgm:constrLst>
                            <dgm:constr type="h" refType="w" fact="0.6"/>
                          </dgm:constrLst>
                        </dgm:layoutNode>
                      </dgm:if>
                      <dgm:else name="Name52"/>
                    </dgm:choose>
                    <dgm:layoutNode name="txAndLines2">
                      <dgm:choose name="Name53">
                        <dgm:if name="Name54" func="var" arg="dir" op="equ" val="norm">
                          <dgm:alg type="lin"/>
                        </dgm:if>
                        <dgm:else name="Name55">
                          <dgm:alg type="lin">
                            <dgm:param type="linDir" val="fromR"/>
                          </dgm:alg>
                        </dgm:else>
                      </dgm:choose>
                      <dgm:shape xmlns:r="http://schemas.openxmlformats.org/officeDocument/2006/relationships" r:blip="">
                        <dgm:adjLst/>
                      </dgm:shape>
                      <dgm:presOf/>
                      <dgm:choose name="Name56">
                        <dgm:if name="Name57" axis="root ch" ptType="all node" func="cnt" op="gte" val="3">
                          <dgm:constrLst>
                            <dgm:constr type="w" for="ch" forName="anchor2" refType="w"/>
                            <dgm:constr type="w" for="ch" forName="backup2" refType="w" fact="-1"/>
                            <dgm:constr type="w" for="ch" forName="preLine2" refType="w" fact="0.11"/>
                            <dgm:constr type="w" for="ch" forName="desTx2" refType="w" fact="0.78"/>
                            <dgm:constr type="w" for="ch" forName="postLine2" refType="w" fact="0.11"/>
                          </dgm:constrLst>
                        </dgm:if>
                        <dgm:else name="Name58">
                          <dgm:constrLst>
                            <dgm:constr type="w" for="ch" forName="anchor2" refType="w" fact="0.89"/>
                            <dgm:constr type="w" for="ch" forName="backup2" refType="w" fact="-0.89"/>
                            <dgm:constr type="w" for="ch" forName="preLine2" refType="w" fact="0.11"/>
                            <dgm:constr type="w" for="ch" forName="desTx2" refType="w" fact="0.78"/>
                          </dgm:constrLst>
                        </dgm:else>
                      </dgm:choose>
                      <dgm:layoutNode name="anchor2" moveWith="desTx2">
                        <dgm:alg type="sp"/>
                        <dgm:shape xmlns:r="http://schemas.openxmlformats.org/officeDocument/2006/relationships" r:blip="">
                          <dgm:adjLst/>
                        </dgm:shape>
                      </dgm:layoutNode>
                      <dgm:layoutNode name="backup2" moveWith="desTx2">
                        <dgm:alg type="sp"/>
                        <dgm:shape xmlns:r="http://schemas.openxmlformats.org/officeDocument/2006/relationships" r:blip="">
                          <dgm:adjLst/>
                        </dgm:shape>
                      </dgm:layoutNode>
                      <dgm:layoutNode name="preLine2" styleLbl="parChTrans1D1" moveWith="desTx2">
                        <dgm:alg type="sp"/>
                        <dgm:shape xmlns:r="http://schemas.openxmlformats.org/officeDocument/2006/relationships" type="line" r:blip="">
                          <dgm:adjLst/>
                        </dgm:shape>
                        <dgm:presOf/>
                      </dgm:layoutNode>
                      <dgm:layoutNode name="desTx2" styleLbl="revTx">
                        <dgm:varLst>
                          <dgm:bulletEnabled val="1"/>
                        </dgm:varLst>
                        <dgm:alg type="tx"/>
                        <dgm:shape xmlns:r="http://schemas.openxmlformats.org/officeDocument/2006/relationships" type="rect" r:blip="" hideGeom="1">
                          <dgm:adjLst/>
                        </dgm:shape>
                        <dgm:presOf axis="desOrSelf" ptType="node"/>
                        <dgm:constrLst>
                          <dgm:constr type="h" refType="w" fact="0.6"/>
                        </dgm:constrLst>
                        <dgm:ruleLst>
                          <dgm:rule type="primFontSz" val="5" fact="NaN" max="NaN"/>
                        </dgm:ruleLst>
                      </dgm:layoutNode>
                      <dgm:choose name="Name59">
                        <dgm:if name="Name60" axis="root ch" ptType="all node" func="cnt" op="gte" val="3">
                          <dgm:layoutNode name="postLine2" styleLbl="parChTrans1D1" moveWith="desTx2">
                            <dgm:alg type="sp"/>
                            <dgm:shape xmlns:r="http://schemas.openxmlformats.org/officeDocument/2006/relationships" type="line" r:blip="">
                              <dgm:adjLst/>
                            </dgm:shape>
                            <dgm:presOf/>
                          </dgm:layoutNode>
                        </dgm:if>
                        <dgm:else name="Name61"/>
                      </dgm:choose>
                    </dgm:layoutNode>
                  </dgm:forEach>
                  <dgm:choose name="Name62">
                    <dgm:if name="Name63" axis="root ch" ptType="all node" func="cnt" op="gte" val="3">
                      <dgm:forEach name="Name64" axis="self" ptType="parTrans">
                        <dgm:layoutNode name="Name65" styleLbl="parChTrans1D1">
                          <dgm:choose name="Name66">
                            <dgm:if name="Name67" func="var" arg="dir" op="equ" val="norm">
                              <dgm:alg type="conn">
                                <dgm:param type="dim" val="1D"/>
                                <dgm:param type="begPts" val="midL"/>
                                <dgm:param type="srcNode" val="parTx3"/>
                                <dgm:param type="endSty" val="noArr"/>
                                <dgm:param type="dstNode" val="anchor2"/>
                              </dgm:alg>
                            </dgm:if>
                            <dgm:else name="Name68">
                              <dgm:alg type="conn">
                                <dgm:param type="dim" val="1D"/>
                                <dgm:param type="begPts" val="midR"/>
                                <dgm:param type="endSty" val="noArr"/>
                                <dgm:param type="srcNode" val="parTx3"/>
                                <dgm:param type="dstNode" val="anchor2"/>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if>
                    <dgm:else name="Name69"/>
                  </dgm:choose>
                </dgm:forEach>
              </dgm:layoutNode>
              <dgm:choose name="Name70">
                <dgm:if name="Name71" axis="root ch" ptType="all node" func="cnt" op="gte" val="3">
                  <dgm:layoutNode name="spPost2">
                    <dgm:alg type="sp"/>
                    <dgm:shape xmlns:r="http://schemas.openxmlformats.org/officeDocument/2006/relationships" r:blip="">
                      <dgm:adjLst/>
                    </dgm:shape>
                  </dgm:layoutNode>
                </dgm:if>
                <dgm:else name="Name72"/>
              </dgm:choose>
            </dgm:if>
            <dgm:else name="Name73"/>
          </dgm:choose>
        </dgm:if>
        <dgm:if name="Name74" axis="self" ptType="node" func="pos" op="equ" val="3">
          <dgm:layoutNode name="parTx3" styleLbl="node1">
            <dgm:alg type="tx"/>
            <dgm:shape xmlns:r="http://schemas.openxmlformats.org/officeDocument/2006/relationships" type="ellipse" r:blip="">
              <dgm:adjLst/>
            </dgm:shape>
            <dgm:presOf axis="self" ptType="node"/>
            <dgm:constrLst>
              <dgm:constr type="h" refType="w"/>
              <dgm:constr type="w" refType="h" op="lte"/>
              <dgm:constr type="tMarg"/>
              <dgm:constr type="bMarg"/>
              <dgm:constr type="lMarg"/>
              <dgm:constr type="rMarg"/>
            </dgm:constrLst>
            <dgm:ruleLst>
              <dgm:rule type="primFontSz" val="5" fact="NaN" max="NaN"/>
            </dgm:ruleLst>
          </dgm:layoutNode>
          <dgm:choose name="Name75">
            <dgm:if name="Name76" axis="ch" ptType="node" func="cnt" op="gte" val="1">
              <dgm:layoutNode name="spPre3">
                <dgm:alg type="sp"/>
                <dgm:shape xmlns:r="http://schemas.openxmlformats.org/officeDocument/2006/relationships" r:blip="">
                  <dgm:adjLst/>
                </dgm:shape>
              </dgm:layoutNode>
              <dgm:layoutNode name="chLin3">
                <dgm:alg type="lin">
                  <dgm:param type="linDir" val="fromT"/>
                </dgm:alg>
                <dgm:shape xmlns:r="http://schemas.openxmlformats.org/officeDocument/2006/relationships" r:blip="">
                  <dgm:adjLst/>
                </dgm:shape>
                <dgm:presOf/>
                <dgm:constrLst>
                  <dgm:constr type="w" for="ch" forName="txAndLines3" refType="w" fact="0.77"/>
                  <dgm:constr type="w" for="ch" forName="top3" refType="w" refFor="ch" refForName="txAndLines3" fact="0.78"/>
                </dgm:constrLst>
                <dgm:forEach name="Name77" axis="ch">
                  <dgm:forEach name="Name78" axis="self" ptType="parTrans">
                    <dgm:layoutNode name="Name79" styleLbl="parChTrans1D1">
                      <dgm:choose name="Name80">
                        <dgm:if name="Name81" func="var" arg="dir" op="equ" val="norm">
                          <dgm:alg type="conn">
                            <dgm:param type="dim" val="1D"/>
                            <dgm:param type="begPts" val="midR"/>
                            <dgm:param type="endSty" val="noArr"/>
                            <dgm:param type="dstNode" val="anchor3"/>
                          </dgm:alg>
                        </dgm:if>
                        <dgm:else name="Name82">
                          <dgm:alg type="conn">
                            <dgm:param type="dim" val="1D"/>
                            <dgm:param type="begPts" val="midL"/>
                            <dgm:param type="endSty" val="noArr"/>
                            <dgm:param type="srcNode" val="parTx3"/>
                            <dgm:param type="dstNode" val="anchor3"/>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forEach name="Name83" axis="self" ptType="node">
                    <dgm:choose name="Name84">
                      <dgm:if name="Name85" axis="par ch" ptType="node node" func="cnt" op="equ" val="1">
                        <dgm:layoutNode name="top3">
                          <dgm:alg type="sp"/>
                          <dgm:shape xmlns:r="http://schemas.openxmlformats.org/officeDocument/2006/relationships" r:blip="">
                            <dgm:adjLst/>
                          </dgm:shape>
                          <dgm:constrLst>
                            <dgm:constr type="h" refType="w" fact="0.6"/>
                          </dgm:constrLst>
                        </dgm:layoutNode>
                      </dgm:if>
                      <dgm:else name="Name86"/>
                    </dgm:choose>
                    <dgm:layoutNode name="txAndLines3">
                      <dgm:choose name="Name87">
                        <dgm:if name="Name88" func="var" arg="dir" op="equ" val="norm">
                          <dgm:alg type="lin"/>
                        </dgm:if>
                        <dgm:else name="Name89">
                          <dgm:alg type="lin">
                            <dgm:param type="linDir" val="fromR"/>
                          </dgm:alg>
                        </dgm:else>
                      </dgm:choose>
                      <dgm:shape xmlns:r="http://schemas.openxmlformats.org/officeDocument/2006/relationships" r:blip="">
                        <dgm:adjLst/>
                      </dgm:shape>
                      <dgm:presOf/>
                      <dgm:choose name="Name90">
                        <dgm:if name="Name91" axis="root ch" ptType="all node" func="cnt" op="gte" val="4">
                          <dgm:constrLst>
                            <dgm:constr type="w" for="ch" forName="anchor3" refType="w"/>
                            <dgm:constr type="w" for="ch" forName="backup3" refType="w" fact="-1"/>
                            <dgm:constr type="w" for="ch" forName="preLine3" refType="w" fact="0.11"/>
                            <dgm:constr type="w" for="ch" forName="desTx3" refType="w" fact="0.78"/>
                            <dgm:constr type="w" for="ch" forName="postLine3" refType="w" fact="0.11"/>
                          </dgm:constrLst>
                        </dgm:if>
                        <dgm:else name="Name92">
                          <dgm:constrLst>
                            <dgm:constr type="w" for="ch" forName="anchor3" refType="w" fact="0.89"/>
                            <dgm:constr type="w" for="ch" forName="backup3" refType="w" fact="-0.89"/>
                            <dgm:constr type="w" for="ch" forName="preLine3" refType="w" fact="0.11"/>
                            <dgm:constr type="w" for="ch" forName="desTx3" refType="w" fact="0.78"/>
                          </dgm:constrLst>
                        </dgm:else>
                      </dgm:choose>
                      <dgm:layoutNode name="anchor3" moveWith="desTx3">
                        <dgm:alg type="sp"/>
                        <dgm:shape xmlns:r="http://schemas.openxmlformats.org/officeDocument/2006/relationships" r:blip="">
                          <dgm:adjLst/>
                        </dgm:shape>
                      </dgm:layoutNode>
                      <dgm:layoutNode name="backup3" moveWith="desTx3">
                        <dgm:alg type="sp"/>
                        <dgm:shape xmlns:r="http://schemas.openxmlformats.org/officeDocument/2006/relationships" r:blip="">
                          <dgm:adjLst/>
                        </dgm:shape>
                      </dgm:layoutNode>
                      <dgm:layoutNode name="preLine3" styleLbl="parChTrans1D1" moveWith="desTx3">
                        <dgm:alg type="sp"/>
                        <dgm:shape xmlns:r="http://schemas.openxmlformats.org/officeDocument/2006/relationships" type="line" r:blip="">
                          <dgm:adjLst/>
                        </dgm:shape>
                        <dgm:presOf/>
                      </dgm:layoutNode>
                      <dgm:layoutNode name="desTx3" styleLbl="revTx">
                        <dgm:varLst>
                          <dgm:bulletEnabled val="1"/>
                        </dgm:varLst>
                        <dgm:alg type="tx"/>
                        <dgm:shape xmlns:r="http://schemas.openxmlformats.org/officeDocument/2006/relationships" type="rect" r:blip="" hideGeom="1">
                          <dgm:adjLst/>
                        </dgm:shape>
                        <dgm:presOf axis="desOrSelf" ptType="node"/>
                        <dgm:constrLst>
                          <dgm:constr type="h" refType="w" fact="0.6"/>
                        </dgm:constrLst>
                        <dgm:ruleLst>
                          <dgm:rule type="primFontSz" val="5" fact="NaN" max="NaN"/>
                        </dgm:ruleLst>
                      </dgm:layoutNode>
                      <dgm:choose name="Name93">
                        <dgm:if name="Name94" axis="root ch" ptType="all node" func="cnt" op="gte" val="4">
                          <dgm:layoutNode name="postLine3" styleLbl="parChTrans1D1" moveWith="desTx3">
                            <dgm:alg type="sp"/>
                            <dgm:shape xmlns:r="http://schemas.openxmlformats.org/officeDocument/2006/relationships" type="line" r:blip="">
                              <dgm:adjLst/>
                            </dgm:shape>
                            <dgm:presOf/>
                          </dgm:layoutNode>
                        </dgm:if>
                        <dgm:else name="Name95"/>
                      </dgm:choose>
                    </dgm:layoutNode>
                  </dgm:forEach>
                  <dgm:choose name="Name96">
                    <dgm:if name="Name97" axis="root ch" ptType="all node" func="cnt" op="gte" val="4">
                      <dgm:forEach name="Name98" axis="self" ptType="parTrans">
                        <dgm:layoutNode name="Name99" styleLbl="parChTrans1D1">
                          <dgm:choose name="Name100">
                            <dgm:if name="Name101" func="var" arg="dir" op="equ" val="norm">
                              <dgm:alg type="conn">
                                <dgm:param type="dim" val="1D"/>
                                <dgm:param type="begPts" val="midL"/>
                                <dgm:param type="srcNode" val="parTx4"/>
                                <dgm:param type="endSty" val="noArr"/>
                                <dgm:param type="dstNode" val="anchor3"/>
                              </dgm:alg>
                            </dgm:if>
                            <dgm:else name="Name102">
                              <dgm:alg type="conn">
                                <dgm:param type="dim" val="1D"/>
                                <dgm:param type="begPts" val="midR"/>
                                <dgm:param type="endSty" val="noArr"/>
                                <dgm:param type="srcNode" val="parTx4"/>
                                <dgm:param type="dstNode" val="anchor3"/>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if>
                    <dgm:else name="Name103"/>
                  </dgm:choose>
                </dgm:forEach>
              </dgm:layoutNode>
              <dgm:choose name="Name104">
                <dgm:if name="Name105" axis="root ch" ptType="all node" func="cnt" op="gte" val="4">
                  <dgm:layoutNode name="spPost3">
                    <dgm:alg type="sp"/>
                    <dgm:shape xmlns:r="http://schemas.openxmlformats.org/officeDocument/2006/relationships" r:blip="">
                      <dgm:adjLst/>
                    </dgm:shape>
                  </dgm:layoutNode>
                </dgm:if>
                <dgm:else name="Name106"/>
              </dgm:choose>
            </dgm:if>
            <dgm:else name="Name107"/>
          </dgm:choose>
        </dgm:if>
        <dgm:if name="Name108" axis="self" ptType="node" func="pos" op="equ" val="4">
          <dgm:layoutNode name="parTx4" styleLbl="node1">
            <dgm:alg type="tx"/>
            <dgm:shape xmlns:r="http://schemas.openxmlformats.org/officeDocument/2006/relationships" type="ellipse" r:blip="">
              <dgm:adjLst/>
            </dgm:shape>
            <dgm:presOf axis="self" ptType="node"/>
            <dgm:constrLst>
              <dgm:constr type="h" refType="w"/>
              <dgm:constr type="w" refType="h" op="lte"/>
              <dgm:constr type="tMarg"/>
              <dgm:constr type="bMarg"/>
              <dgm:constr type="lMarg"/>
              <dgm:constr type="rMarg"/>
            </dgm:constrLst>
            <dgm:ruleLst>
              <dgm:rule type="primFontSz" val="5" fact="NaN" max="NaN"/>
            </dgm:ruleLst>
          </dgm:layoutNode>
          <dgm:choose name="Name109">
            <dgm:if name="Name110" axis="ch" ptType="node" func="cnt" op="gte" val="1">
              <dgm:layoutNode name="spPre4">
                <dgm:alg type="sp"/>
                <dgm:shape xmlns:r="http://schemas.openxmlformats.org/officeDocument/2006/relationships" r:blip="">
                  <dgm:adjLst/>
                </dgm:shape>
              </dgm:layoutNode>
              <dgm:layoutNode name="chLin4">
                <dgm:alg type="lin">
                  <dgm:param type="linDir" val="fromT"/>
                </dgm:alg>
                <dgm:shape xmlns:r="http://schemas.openxmlformats.org/officeDocument/2006/relationships" r:blip="">
                  <dgm:adjLst/>
                </dgm:shape>
                <dgm:presOf/>
                <dgm:constrLst>
                  <dgm:constr type="w" for="ch" forName="txAndLines4" refType="w" fact="0.77"/>
                  <dgm:constr type="w" for="ch" forName="top4" refType="w" refFor="ch" refForName="txAndLines4" fact="0.78"/>
                </dgm:constrLst>
                <dgm:forEach name="Name111" axis="ch">
                  <dgm:forEach name="Name112" axis="self" ptType="parTrans">
                    <dgm:layoutNode name="Name113" styleLbl="parChTrans1D1">
                      <dgm:choose name="Name114">
                        <dgm:if name="Name115" func="var" arg="dir" op="equ" val="norm">
                          <dgm:alg type="conn">
                            <dgm:param type="dim" val="1D"/>
                            <dgm:param type="begPts" val="midR"/>
                            <dgm:param type="endSty" val="noArr"/>
                            <dgm:param type="dstNode" val="anchor4"/>
                          </dgm:alg>
                        </dgm:if>
                        <dgm:else name="Name116">
                          <dgm:alg type="conn">
                            <dgm:param type="dim" val="1D"/>
                            <dgm:param type="begPts" val="midL"/>
                            <dgm:param type="endSty" val="noArr"/>
                            <dgm:param type="srcNode" val="parTx4"/>
                            <dgm:param type="dstNode" val="anchor4"/>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forEach name="Name117" axis="self" ptType="node">
                    <dgm:choose name="Name118">
                      <dgm:if name="Name119" axis="par ch" ptType="node node" func="cnt" op="equ" val="1">
                        <dgm:layoutNode name="top4">
                          <dgm:alg type="sp"/>
                          <dgm:shape xmlns:r="http://schemas.openxmlformats.org/officeDocument/2006/relationships" r:blip="">
                            <dgm:adjLst/>
                          </dgm:shape>
                          <dgm:constrLst>
                            <dgm:constr type="h" refType="w" fact="0.6"/>
                          </dgm:constrLst>
                        </dgm:layoutNode>
                      </dgm:if>
                      <dgm:else name="Name120"/>
                    </dgm:choose>
                    <dgm:layoutNode name="txAndLines4">
                      <dgm:choose name="Name121">
                        <dgm:if name="Name122" func="var" arg="dir" op="equ" val="norm">
                          <dgm:alg type="lin"/>
                        </dgm:if>
                        <dgm:else name="Name123">
                          <dgm:alg type="lin">
                            <dgm:param type="linDir" val="fromR"/>
                          </dgm:alg>
                        </dgm:else>
                      </dgm:choose>
                      <dgm:shape xmlns:r="http://schemas.openxmlformats.org/officeDocument/2006/relationships" r:blip="">
                        <dgm:adjLst/>
                      </dgm:shape>
                      <dgm:presOf/>
                      <dgm:choose name="Name124">
                        <dgm:if name="Name125" axis="root ch" ptType="all node" func="cnt" op="gte" val="5">
                          <dgm:constrLst>
                            <dgm:constr type="w" for="ch" forName="anchor4" refType="w"/>
                            <dgm:constr type="w" for="ch" forName="backup4" refType="w" fact="-1"/>
                            <dgm:constr type="w" for="ch" forName="preLine4" refType="w" fact="0.11"/>
                            <dgm:constr type="w" for="ch" forName="desTx4" refType="w" fact="0.78"/>
                            <dgm:constr type="w" for="ch" forName="postLine4" refType="w" fact="0.11"/>
                          </dgm:constrLst>
                        </dgm:if>
                        <dgm:else name="Name126">
                          <dgm:constrLst>
                            <dgm:constr type="w" for="ch" forName="anchor4" refType="w" fact="0.89"/>
                            <dgm:constr type="w" for="ch" forName="backup4" refType="w" fact="-0.89"/>
                            <dgm:constr type="w" for="ch" forName="preLine4" refType="w" fact="0.11"/>
                            <dgm:constr type="w" for="ch" forName="desTx4" refType="w" fact="0.78"/>
                          </dgm:constrLst>
                        </dgm:else>
                      </dgm:choose>
                      <dgm:layoutNode name="anchor4" moveWith="desTx4">
                        <dgm:alg type="sp"/>
                        <dgm:shape xmlns:r="http://schemas.openxmlformats.org/officeDocument/2006/relationships" r:blip="">
                          <dgm:adjLst/>
                        </dgm:shape>
                      </dgm:layoutNode>
                      <dgm:layoutNode name="backup4" moveWith="desTx4">
                        <dgm:alg type="sp"/>
                        <dgm:shape xmlns:r="http://schemas.openxmlformats.org/officeDocument/2006/relationships" r:blip="">
                          <dgm:adjLst/>
                        </dgm:shape>
                      </dgm:layoutNode>
                      <dgm:layoutNode name="preLine4" styleLbl="parChTrans1D1" moveWith="desTx4">
                        <dgm:alg type="sp"/>
                        <dgm:shape xmlns:r="http://schemas.openxmlformats.org/officeDocument/2006/relationships" type="line" r:blip="">
                          <dgm:adjLst/>
                        </dgm:shape>
                        <dgm:presOf/>
                      </dgm:layoutNode>
                      <dgm:layoutNode name="desTx4" styleLbl="revTx">
                        <dgm:varLst>
                          <dgm:bulletEnabled val="1"/>
                        </dgm:varLst>
                        <dgm:alg type="tx"/>
                        <dgm:shape xmlns:r="http://schemas.openxmlformats.org/officeDocument/2006/relationships" type="rect" r:blip="" hideGeom="1">
                          <dgm:adjLst/>
                        </dgm:shape>
                        <dgm:presOf axis="desOrSelf" ptType="node"/>
                        <dgm:constrLst>
                          <dgm:constr type="h" refType="w" fact="0.6"/>
                        </dgm:constrLst>
                        <dgm:ruleLst>
                          <dgm:rule type="primFontSz" val="5" fact="NaN" max="NaN"/>
                        </dgm:ruleLst>
                      </dgm:layoutNode>
                      <dgm:choose name="Name127">
                        <dgm:if name="Name128" axis="root ch" ptType="all node" func="cnt" op="gte" val="5">
                          <dgm:layoutNode name="postLine4" styleLbl="parChTrans1D1" moveWith="desTx4">
                            <dgm:alg type="sp"/>
                            <dgm:shape xmlns:r="http://schemas.openxmlformats.org/officeDocument/2006/relationships" type="line" r:blip="">
                              <dgm:adjLst/>
                            </dgm:shape>
                            <dgm:presOf/>
                          </dgm:layoutNode>
                        </dgm:if>
                        <dgm:else name="Name129"/>
                      </dgm:choose>
                    </dgm:layoutNode>
                  </dgm:forEach>
                  <dgm:choose name="Name130">
                    <dgm:if name="Name131" axis="root ch" ptType="all node" func="cnt" op="gte" val="5">
                      <dgm:forEach name="Name132" axis="self" ptType="parTrans">
                        <dgm:layoutNode name="Name133" styleLbl="parChTrans1D1">
                          <dgm:choose name="Name134">
                            <dgm:if name="Name135" func="var" arg="dir" op="equ" val="norm">
                              <dgm:alg type="conn">
                                <dgm:param type="dim" val="1D"/>
                                <dgm:param type="begPts" val="midL"/>
                                <dgm:param type="srcNode" val="parTx5"/>
                                <dgm:param type="endSty" val="noArr"/>
                                <dgm:param type="dstNode" val="anchor4"/>
                              </dgm:alg>
                            </dgm:if>
                            <dgm:else name="Name136">
                              <dgm:alg type="conn">
                                <dgm:param type="dim" val="1D"/>
                                <dgm:param type="begPts" val="midR"/>
                                <dgm:param type="endSty" val="noArr"/>
                                <dgm:param type="srcNode" val="parTx5"/>
                                <dgm:param type="dstNode" val="anchor4"/>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if>
                    <dgm:else name="Name137"/>
                  </dgm:choose>
                </dgm:forEach>
              </dgm:layoutNode>
              <dgm:choose name="Name138">
                <dgm:if name="Name139" axis="root ch" ptType="all node" func="cnt" op="gte" val="5">
                  <dgm:layoutNode name="spPost4">
                    <dgm:alg type="sp"/>
                    <dgm:shape xmlns:r="http://schemas.openxmlformats.org/officeDocument/2006/relationships" r:blip="">
                      <dgm:adjLst/>
                    </dgm:shape>
                  </dgm:layoutNode>
                </dgm:if>
                <dgm:else name="Name140"/>
              </dgm:choose>
            </dgm:if>
            <dgm:else name="Name141"/>
          </dgm:choose>
        </dgm:if>
        <dgm:if name="Name142" axis="self" ptType="node" func="pos" op="equ" val="5">
          <dgm:layoutNode name="parTx5" styleLbl="node1">
            <dgm:alg type="tx"/>
            <dgm:shape xmlns:r="http://schemas.openxmlformats.org/officeDocument/2006/relationships" type="ellipse" r:blip="">
              <dgm:adjLst/>
            </dgm:shape>
            <dgm:presOf axis="self" ptType="node"/>
            <dgm:constrLst>
              <dgm:constr type="h" refType="w"/>
              <dgm:constr type="w" refType="h" op="lte"/>
              <dgm:constr type="tMarg"/>
              <dgm:constr type="bMarg"/>
              <dgm:constr type="lMarg"/>
              <dgm:constr type="rMarg"/>
            </dgm:constrLst>
            <dgm:ruleLst>
              <dgm:rule type="primFontSz" val="5" fact="NaN" max="NaN"/>
            </dgm:ruleLst>
          </dgm:layoutNode>
          <dgm:choose name="Name143">
            <dgm:if name="Name144" axis="ch" ptType="node" func="cnt" op="gte" val="1">
              <dgm:layoutNode name="spPre5">
                <dgm:alg type="sp"/>
                <dgm:shape xmlns:r="http://schemas.openxmlformats.org/officeDocument/2006/relationships" r:blip="">
                  <dgm:adjLst/>
                </dgm:shape>
              </dgm:layoutNode>
              <dgm:layoutNode name="chLin5">
                <dgm:alg type="lin">
                  <dgm:param type="linDir" val="fromT"/>
                </dgm:alg>
                <dgm:shape xmlns:r="http://schemas.openxmlformats.org/officeDocument/2006/relationships" r:blip="">
                  <dgm:adjLst/>
                </dgm:shape>
                <dgm:presOf/>
                <dgm:constrLst>
                  <dgm:constr type="w" for="ch" forName="txAndLines5" refType="w" fact="0.77"/>
                  <dgm:constr type="w" for="ch" forName="top5" refType="w" refFor="ch" refForName="txAndLines5" fact="0.78"/>
                </dgm:constrLst>
                <dgm:forEach name="Name145" axis="ch">
                  <dgm:forEach name="Name146" axis="self" ptType="parTrans">
                    <dgm:layoutNode name="Name147" styleLbl="parChTrans1D1">
                      <dgm:choose name="Name148">
                        <dgm:if name="Name149" func="var" arg="dir" op="equ" val="norm">
                          <dgm:alg type="conn">
                            <dgm:param type="dim" val="1D"/>
                            <dgm:param type="begPts" val="midR"/>
                            <dgm:param type="endSty" val="noArr"/>
                            <dgm:param type="dstNode" val="anchor5"/>
                          </dgm:alg>
                        </dgm:if>
                        <dgm:else name="Name150">
                          <dgm:alg type="conn">
                            <dgm:param type="dim" val="1D"/>
                            <dgm:param type="begPts" val="midL"/>
                            <dgm:param type="endSty" val="noArr"/>
                            <dgm:param type="srcNode" val="parTx5"/>
                            <dgm:param type="dstNode" val="anchor5"/>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forEach name="Name151" axis="self" ptType="node">
                    <dgm:choose name="Name152">
                      <dgm:if name="Name153" axis="par ch" ptType="node node" func="cnt" op="equ" val="1">
                        <dgm:layoutNode name="top5">
                          <dgm:alg type="sp"/>
                          <dgm:shape xmlns:r="http://schemas.openxmlformats.org/officeDocument/2006/relationships" r:blip="">
                            <dgm:adjLst/>
                          </dgm:shape>
                          <dgm:constrLst>
                            <dgm:constr type="h" refType="w" fact="0.6"/>
                          </dgm:constrLst>
                        </dgm:layoutNode>
                      </dgm:if>
                      <dgm:else name="Name154"/>
                    </dgm:choose>
                    <dgm:layoutNode name="txAndLines5">
                      <dgm:choose name="Name155">
                        <dgm:if name="Name156" func="var" arg="dir" op="equ" val="norm">
                          <dgm:alg type="lin"/>
                        </dgm:if>
                        <dgm:else name="Name157">
                          <dgm:alg type="lin">
                            <dgm:param type="linDir" val="fromR"/>
                          </dgm:alg>
                        </dgm:else>
                      </dgm:choose>
                      <dgm:shape xmlns:r="http://schemas.openxmlformats.org/officeDocument/2006/relationships" r:blip="">
                        <dgm:adjLst/>
                      </dgm:shape>
                      <dgm:presOf/>
                      <dgm:choose name="Name158">
                        <dgm:if name="Name159" axis="root ch" ptType="all node" func="cnt" op="gte" val="6">
                          <dgm:constrLst>
                            <dgm:constr type="w" for="ch" forName="anchor5" refType="w"/>
                            <dgm:constr type="w" for="ch" forName="backup5" refType="w" fact="-1"/>
                            <dgm:constr type="w" for="ch" forName="preLine5" refType="w" fact="0.11"/>
                            <dgm:constr type="w" for="ch" forName="desTx5" refType="w" fact="0.78"/>
                            <dgm:constr type="w" for="ch" forName="postLine5" refType="w" fact="0.11"/>
                          </dgm:constrLst>
                        </dgm:if>
                        <dgm:else name="Name160">
                          <dgm:constrLst>
                            <dgm:constr type="w" for="ch" forName="anchor5" refType="w" fact="0.89"/>
                            <dgm:constr type="w" for="ch" forName="backup5" refType="w" fact="-0.89"/>
                            <dgm:constr type="w" for="ch" forName="preLine5" refType="w" fact="0.11"/>
                            <dgm:constr type="w" for="ch" forName="desTx5" refType="w" fact="0.78"/>
                          </dgm:constrLst>
                        </dgm:else>
                      </dgm:choose>
                      <dgm:layoutNode name="anchor5" moveWith="desTx5">
                        <dgm:alg type="sp"/>
                        <dgm:shape xmlns:r="http://schemas.openxmlformats.org/officeDocument/2006/relationships" r:blip="">
                          <dgm:adjLst/>
                        </dgm:shape>
                      </dgm:layoutNode>
                      <dgm:layoutNode name="backup5" moveWith="desTx5">
                        <dgm:alg type="sp"/>
                        <dgm:shape xmlns:r="http://schemas.openxmlformats.org/officeDocument/2006/relationships" r:blip="">
                          <dgm:adjLst/>
                        </dgm:shape>
                      </dgm:layoutNode>
                      <dgm:layoutNode name="preLine5" styleLbl="parChTrans1D1" moveWith="desTx5">
                        <dgm:alg type="sp"/>
                        <dgm:shape xmlns:r="http://schemas.openxmlformats.org/officeDocument/2006/relationships" type="line" r:blip="">
                          <dgm:adjLst/>
                        </dgm:shape>
                        <dgm:presOf/>
                      </dgm:layoutNode>
                      <dgm:layoutNode name="desTx5" styleLbl="revTx">
                        <dgm:varLst>
                          <dgm:bulletEnabled val="1"/>
                        </dgm:varLst>
                        <dgm:alg type="tx"/>
                        <dgm:shape xmlns:r="http://schemas.openxmlformats.org/officeDocument/2006/relationships" type="rect" r:blip="" hideGeom="1">
                          <dgm:adjLst/>
                        </dgm:shape>
                        <dgm:presOf axis="desOrSelf" ptType="node"/>
                        <dgm:constrLst>
                          <dgm:constr type="h" refType="w" fact="0.6"/>
                        </dgm:constrLst>
                        <dgm:ruleLst>
                          <dgm:rule type="primFontSz" val="5" fact="NaN" max="NaN"/>
                        </dgm:ruleLst>
                      </dgm:layoutNode>
                      <dgm:choose name="Name161">
                        <dgm:if name="Name162" axis="root ch" ptType="all node" func="cnt" op="gte" val="6">
                          <dgm:layoutNode name="postLine5" styleLbl="parChTrans1D1" moveWith="desTx5">
                            <dgm:alg type="sp"/>
                            <dgm:shape xmlns:r="http://schemas.openxmlformats.org/officeDocument/2006/relationships" type="line" r:blip="">
                              <dgm:adjLst/>
                            </dgm:shape>
                            <dgm:presOf/>
                          </dgm:layoutNode>
                        </dgm:if>
                        <dgm:else name="Name163"/>
                      </dgm:choose>
                    </dgm:layoutNode>
                  </dgm:forEach>
                  <dgm:choose name="Name164">
                    <dgm:if name="Name165" axis="root ch" ptType="all node" func="cnt" op="gte" val="6">
                      <dgm:forEach name="Name166" axis="self" ptType="parTrans">
                        <dgm:layoutNode name="Name167" styleLbl="parChTrans1D1">
                          <dgm:choose name="Name168">
                            <dgm:if name="Name169" func="var" arg="dir" op="equ" val="norm">
                              <dgm:alg type="conn">
                                <dgm:param type="dim" val="1D"/>
                                <dgm:param type="begPts" val="midL"/>
                                <dgm:param type="srcNode" val="parTx6"/>
                                <dgm:param type="endSty" val="noArr"/>
                                <dgm:param type="dstNode" val="anchor5"/>
                              </dgm:alg>
                            </dgm:if>
                            <dgm:else name="Name170">
                              <dgm:alg type="conn">
                                <dgm:param type="dim" val="1D"/>
                                <dgm:param type="begPts" val="midR"/>
                                <dgm:param type="endSty" val="noArr"/>
                                <dgm:param type="srcNode" val="parTx6"/>
                                <dgm:param type="dstNode" val="anchor5"/>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if>
                    <dgm:else name="Name171"/>
                  </dgm:choose>
                </dgm:forEach>
              </dgm:layoutNode>
              <dgm:choose name="Name172">
                <dgm:if name="Name173" axis="root ch" ptType="all node" func="cnt" op="gte" val="6">
                  <dgm:layoutNode name="spPost5">
                    <dgm:alg type="sp"/>
                    <dgm:shape xmlns:r="http://schemas.openxmlformats.org/officeDocument/2006/relationships" r:blip="">
                      <dgm:adjLst/>
                    </dgm:shape>
                  </dgm:layoutNode>
                </dgm:if>
                <dgm:else name="Name174"/>
              </dgm:choose>
            </dgm:if>
            <dgm:else name="Name175"/>
          </dgm:choose>
        </dgm:if>
        <dgm:if name="Name176" axis="self" ptType="node" func="pos" op="equ" val="6">
          <dgm:layoutNode name="parTx6" styleLbl="node1">
            <dgm:alg type="tx"/>
            <dgm:shape xmlns:r="http://schemas.openxmlformats.org/officeDocument/2006/relationships" type="ellipse" r:blip="">
              <dgm:adjLst/>
            </dgm:shape>
            <dgm:presOf axis="self" ptType="node"/>
            <dgm:constrLst>
              <dgm:constr type="h" refType="w"/>
              <dgm:constr type="w" refType="h" op="lte"/>
              <dgm:constr type="tMarg"/>
              <dgm:constr type="bMarg"/>
              <dgm:constr type="lMarg"/>
              <dgm:constr type="rMarg"/>
            </dgm:constrLst>
            <dgm:ruleLst>
              <dgm:rule type="primFontSz" val="5" fact="NaN" max="NaN"/>
            </dgm:ruleLst>
          </dgm:layoutNode>
          <dgm:choose name="Name177">
            <dgm:if name="Name178" axis="ch" ptType="node" func="cnt" op="gte" val="1">
              <dgm:layoutNode name="spPre6">
                <dgm:alg type="sp"/>
                <dgm:shape xmlns:r="http://schemas.openxmlformats.org/officeDocument/2006/relationships" r:blip="">
                  <dgm:adjLst/>
                </dgm:shape>
              </dgm:layoutNode>
              <dgm:layoutNode name="chLin6">
                <dgm:alg type="lin">
                  <dgm:param type="linDir" val="fromT"/>
                </dgm:alg>
                <dgm:shape xmlns:r="http://schemas.openxmlformats.org/officeDocument/2006/relationships" r:blip="">
                  <dgm:adjLst/>
                </dgm:shape>
                <dgm:presOf/>
                <dgm:constrLst>
                  <dgm:constr type="w" for="ch" forName="txAndLines6" refType="w" fact="0.77"/>
                  <dgm:constr type="w" for="ch" forName="top6" refType="w" refFor="ch" refForName="txAndLines6" fact="0.78"/>
                </dgm:constrLst>
                <dgm:forEach name="Name179" axis="ch">
                  <dgm:forEach name="Name180" axis="self" ptType="parTrans">
                    <dgm:layoutNode name="Name181" styleLbl="parChTrans1D1">
                      <dgm:choose name="Name182">
                        <dgm:if name="Name183" func="var" arg="dir" op="equ" val="norm">
                          <dgm:alg type="conn">
                            <dgm:param type="dim" val="1D"/>
                            <dgm:param type="begPts" val="midR"/>
                            <dgm:param type="endSty" val="noArr"/>
                            <dgm:param type="dstNode" val="anchor6"/>
                          </dgm:alg>
                        </dgm:if>
                        <dgm:else name="Name184">
                          <dgm:alg type="conn">
                            <dgm:param type="dim" val="1D"/>
                            <dgm:param type="begPts" val="midL"/>
                            <dgm:param type="endSty" val="noArr"/>
                            <dgm:param type="srcNode" val="parTx6"/>
                            <dgm:param type="dstNode" val="anchor6"/>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forEach name="Name185" axis="self" ptType="node">
                    <dgm:choose name="Name186">
                      <dgm:if name="Name187" axis="par ch" ptType="node node" func="cnt" op="equ" val="1">
                        <dgm:layoutNode name="top6">
                          <dgm:alg type="sp"/>
                          <dgm:shape xmlns:r="http://schemas.openxmlformats.org/officeDocument/2006/relationships" r:blip="">
                            <dgm:adjLst/>
                          </dgm:shape>
                          <dgm:constrLst>
                            <dgm:constr type="h" refType="w" fact="0.6"/>
                          </dgm:constrLst>
                        </dgm:layoutNode>
                      </dgm:if>
                      <dgm:else name="Name188"/>
                    </dgm:choose>
                    <dgm:layoutNode name="txAndLines6">
                      <dgm:choose name="Name189">
                        <dgm:if name="Name190" func="var" arg="dir" op="equ" val="norm">
                          <dgm:alg type="lin"/>
                        </dgm:if>
                        <dgm:else name="Name191">
                          <dgm:alg type="lin">
                            <dgm:param type="linDir" val="fromR"/>
                          </dgm:alg>
                        </dgm:else>
                      </dgm:choose>
                      <dgm:shape xmlns:r="http://schemas.openxmlformats.org/officeDocument/2006/relationships" r:blip="">
                        <dgm:adjLst/>
                      </dgm:shape>
                      <dgm:presOf/>
                      <dgm:choose name="Name192">
                        <dgm:if name="Name193" axis="root ch" ptType="all node" func="cnt" op="gte" val="7">
                          <dgm:constrLst>
                            <dgm:constr type="w" for="ch" forName="anchor6" refType="w"/>
                            <dgm:constr type="w" for="ch" forName="backup6" refType="w" fact="-1"/>
                            <dgm:constr type="w" for="ch" forName="preLine6" refType="w" fact="0.11"/>
                            <dgm:constr type="w" for="ch" forName="desTx6" refType="w" fact="0.78"/>
                            <dgm:constr type="w" for="ch" forName="postLine6" refType="w" fact="0.11"/>
                          </dgm:constrLst>
                        </dgm:if>
                        <dgm:else name="Name194">
                          <dgm:constrLst>
                            <dgm:constr type="w" for="ch" forName="anchor6" refType="w" fact="0.89"/>
                            <dgm:constr type="w" for="ch" forName="backup6" refType="w" fact="-0.89"/>
                            <dgm:constr type="w" for="ch" forName="preLine6" refType="w" fact="0.11"/>
                            <dgm:constr type="w" for="ch" forName="desTx6" refType="w" fact="0.78"/>
                          </dgm:constrLst>
                        </dgm:else>
                      </dgm:choose>
                      <dgm:layoutNode name="anchor6" moveWith="desTx6">
                        <dgm:alg type="sp"/>
                        <dgm:shape xmlns:r="http://schemas.openxmlformats.org/officeDocument/2006/relationships" r:blip="">
                          <dgm:adjLst/>
                        </dgm:shape>
                      </dgm:layoutNode>
                      <dgm:layoutNode name="backup6" moveWith="desTx6">
                        <dgm:alg type="sp"/>
                        <dgm:shape xmlns:r="http://schemas.openxmlformats.org/officeDocument/2006/relationships" r:blip="">
                          <dgm:adjLst/>
                        </dgm:shape>
                      </dgm:layoutNode>
                      <dgm:layoutNode name="preLine6" styleLbl="parChTrans1D1" moveWith="desTx6">
                        <dgm:alg type="sp"/>
                        <dgm:shape xmlns:r="http://schemas.openxmlformats.org/officeDocument/2006/relationships" type="line" r:blip="">
                          <dgm:adjLst/>
                        </dgm:shape>
                        <dgm:presOf/>
                      </dgm:layoutNode>
                      <dgm:layoutNode name="desTx6" styleLbl="revTx">
                        <dgm:varLst>
                          <dgm:bulletEnabled val="1"/>
                        </dgm:varLst>
                        <dgm:alg type="tx"/>
                        <dgm:shape xmlns:r="http://schemas.openxmlformats.org/officeDocument/2006/relationships" type="rect" r:blip="" hideGeom="1">
                          <dgm:adjLst/>
                        </dgm:shape>
                        <dgm:presOf axis="desOrSelf" ptType="node"/>
                        <dgm:constrLst>
                          <dgm:constr type="h" refType="w" fact="0.6"/>
                        </dgm:constrLst>
                        <dgm:ruleLst>
                          <dgm:rule type="primFontSz" val="5" fact="NaN" max="NaN"/>
                        </dgm:ruleLst>
                      </dgm:layoutNode>
                      <dgm:choose name="Name195">
                        <dgm:if name="Name196" axis="root ch" ptType="all node" func="cnt" op="gte" val="7">
                          <dgm:layoutNode name="postLine6" styleLbl="parChTrans1D1" moveWith="desTx6">
                            <dgm:alg type="sp"/>
                            <dgm:shape xmlns:r="http://schemas.openxmlformats.org/officeDocument/2006/relationships" type="line" r:blip="">
                              <dgm:adjLst/>
                            </dgm:shape>
                            <dgm:presOf/>
                          </dgm:layoutNode>
                        </dgm:if>
                        <dgm:else name="Name197"/>
                      </dgm:choose>
                    </dgm:layoutNode>
                  </dgm:forEach>
                  <dgm:choose name="Name198">
                    <dgm:if name="Name199" axis="root ch" ptType="all node" func="cnt" op="gte" val="7">
                      <dgm:forEach name="Name200" axis="self" ptType="parTrans">
                        <dgm:layoutNode name="Name201" styleLbl="parChTrans1D1">
                          <dgm:choose name="Name202">
                            <dgm:if name="Name203" func="var" arg="dir" op="equ" val="norm">
                              <dgm:alg type="conn">
                                <dgm:param type="dim" val="1D"/>
                                <dgm:param type="begPts" val="midL"/>
                                <dgm:param type="srcNode" val="parTx7"/>
                                <dgm:param type="endSty" val="noArr"/>
                                <dgm:param type="dstNode" val="anchor6"/>
                              </dgm:alg>
                            </dgm:if>
                            <dgm:else name="Name204">
                              <dgm:alg type="conn">
                                <dgm:param type="dim" val="1D"/>
                                <dgm:param type="begPts" val="midR"/>
                                <dgm:param type="endSty" val="noArr"/>
                                <dgm:param type="srcNode" val="parTx7"/>
                                <dgm:param type="dstNode" val="anchor6"/>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if>
                    <dgm:else name="Name205"/>
                  </dgm:choose>
                </dgm:forEach>
              </dgm:layoutNode>
              <dgm:choose name="Name206">
                <dgm:if name="Name207" axis="root ch" ptType="all node" func="cnt" op="gte" val="7">
                  <dgm:layoutNode name="spPost6">
                    <dgm:alg type="sp"/>
                    <dgm:shape xmlns:r="http://schemas.openxmlformats.org/officeDocument/2006/relationships" r:blip="">
                      <dgm:adjLst/>
                    </dgm:shape>
                  </dgm:layoutNode>
                </dgm:if>
                <dgm:else name="Name208"/>
              </dgm:choose>
            </dgm:if>
            <dgm:else name="Name209"/>
          </dgm:choose>
        </dgm:if>
        <dgm:if name="Name210" axis="self" ptType="node" func="pos" op="equ" val="7">
          <dgm:layoutNode name="parTx7" styleLbl="node1">
            <dgm:alg type="tx"/>
            <dgm:shape xmlns:r="http://schemas.openxmlformats.org/officeDocument/2006/relationships" type="ellipse" r:blip="">
              <dgm:adjLst/>
            </dgm:shape>
            <dgm:presOf axis="self" ptType="node"/>
            <dgm:constrLst>
              <dgm:constr type="h" refType="w"/>
              <dgm:constr type="w" refType="h" op="lte"/>
              <dgm:constr type="tMarg"/>
              <dgm:constr type="bMarg"/>
              <dgm:constr type="lMarg"/>
              <dgm:constr type="rMarg"/>
            </dgm:constrLst>
            <dgm:ruleLst>
              <dgm:rule type="primFontSz" val="5" fact="NaN" max="NaN"/>
            </dgm:ruleLst>
          </dgm:layoutNode>
          <dgm:choose name="Name211">
            <dgm:if name="Name212" axis="ch" ptType="node" func="cnt" op="gte" val="1">
              <dgm:layoutNode name="spPre7">
                <dgm:alg type="sp"/>
                <dgm:shape xmlns:r="http://schemas.openxmlformats.org/officeDocument/2006/relationships" r:blip="">
                  <dgm:adjLst/>
                </dgm:shape>
              </dgm:layoutNode>
              <dgm:layoutNode name="chLin7">
                <dgm:alg type="lin">
                  <dgm:param type="linDir" val="fromT"/>
                </dgm:alg>
                <dgm:shape xmlns:r="http://schemas.openxmlformats.org/officeDocument/2006/relationships" r:blip="">
                  <dgm:adjLst/>
                </dgm:shape>
                <dgm:presOf/>
                <dgm:constrLst>
                  <dgm:constr type="w" for="ch" forName="txAndLines7" refType="w" fact="0.77"/>
                  <dgm:constr type="w" for="ch" forName="top7" refType="w" refFor="ch" refForName="txAndLines7" fact="0.78"/>
                </dgm:constrLst>
                <dgm:forEach name="Name213" axis="ch">
                  <dgm:forEach name="Name214" axis="self" ptType="parTrans">
                    <dgm:layoutNode name="Name215" styleLbl="parChTrans1D1">
                      <dgm:choose name="Name216">
                        <dgm:if name="Name217" func="var" arg="dir" op="equ" val="norm">
                          <dgm:alg type="conn">
                            <dgm:param type="dim" val="1D"/>
                            <dgm:param type="begPts" val="midR"/>
                            <dgm:param type="endSty" val="noArr"/>
                            <dgm:param type="dstNode" val="anchor7"/>
                          </dgm:alg>
                        </dgm:if>
                        <dgm:else name="Name218">
                          <dgm:alg type="conn">
                            <dgm:param type="dim" val="1D"/>
                            <dgm:param type="begPts" val="midL"/>
                            <dgm:param type="endSty" val="noArr"/>
                            <dgm:param type="srcNode" val="parTx7"/>
                            <dgm:param type="dstNode" val="anchor7"/>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forEach name="Name219" axis="self" ptType="node">
                    <dgm:choose name="Name220">
                      <dgm:if name="Name221" axis="par ch" ptType="node node" func="cnt" op="equ" val="1">
                        <dgm:layoutNode name="top7">
                          <dgm:alg type="sp"/>
                          <dgm:shape xmlns:r="http://schemas.openxmlformats.org/officeDocument/2006/relationships" r:blip="">
                            <dgm:adjLst/>
                          </dgm:shape>
                          <dgm:constrLst>
                            <dgm:constr type="h" refType="w" fact="0.6"/>
                          </dgm:constrLst>
                        </dgm:layoutNode>
                      </dgm:if>
                      <dgm:else name="Name222"/>
                    </dgm:choose>
                    <dgm:layoutNode name="txAndLines7">
                      <dgm:choose name="Name223">
                        <dgm:if name="Name224" func="var" arg="dir" op="equ" val="norm">
                          <dgm:alg type="lin"/>
                        </dgm:if>
                        <dgm:else name="Name225">
                          <dgm:alg type="lin">
                            <dgm:param type="linDir" val="fromR"/>
                          </dgm:alg>
                        </dgm:else>
                      </dgm:choose>
                      <dgm:shape xmlns:r="http://schemas.openxmlformats.org/officeDocument/2006/relationships" r:blip="">
                        <dgm:adjLst/>
                      </dgm:shape>
                      <dgm:presOf/>
                      <dgm:constrLst>
                        <dgm:constr type="w" for="ch" forName="anchor7" refType="w" fact="0.89"/>
                        <dgm:constr type="w" for="ch" forName="backup7" refType="w" fact="-0.89"/>
                        <dgm:constr type="w" for="ch" forName="preLine7" refType="w" fact="0.11"/>
                        <dgm:constr type="w" for="ch" forName="desTx7" refType="w" fact="0.78"/>
                      </dgm:constrLst>
                      <dgm:layoutNode name="anchor7" moveWith="desTx7">
                        <dgm:alg type="sp"/>
                        <dgm:shape xmlns:r="http://schemas.openxmlformats.org/officeDocument/2006/relationships" r:blip="">
                          <dgm:adjLst/>
                        </dgm:shape>
                      </dgm:layoutNode>
                      <dgm:layoutNode name="backup7" moveWith="desTx7">
                        <dgm:alg type="sp"/>
                        <dgm:shape xmlns:r="http://schemas.openxmlformats.org/officeDocument/2006/relationships" r:blip="">
                          <dgm:adjLst/>
                        </dgm:shape>
                      </dgm:layoutNode>
                      <dgm:layoutNode name="preLine7" styleLbl="parChTrans1D1" moveWith="desTx7">
                        <dgm:alg type="sp"/>
                        <dgm:shape xmlns:r="http://schemas.openxmlformats.org/officeDocument/2006/relationships" type="line" r:blip="">
                          <dgm:adjLst/>
                        </dgm:shape>
                        <dgm:presOf/>
                      </dgm:layoutNode>
                      <dgm:layoutNode name="desTx7" styleLbl="revTx">
                        <dgm:varLst>
                          <dgm:bulletEnabled val="1"/>
                        </dgm:varLst>
                        <dgm:alg type="tx"/>
                        <dgm:shape xmlns:r="http://schemas.openxmlformats.org/officeDocument/2006/relationships" type="rect" r:blip="" hideGeom="1">
                          <dgm:adjLst/>
                        </dgm:shape>
                        <dgm:presOf axis="desOrSelf" ptType="node"/>
                        <dgm:constrLst>
                          <dgm:constr type="h" refType="w" fact="0.6"/>
                        </dgm:constrLst>
                        <dgm:ruleLst>
                          <dgm:rule type="primFontSz" val="5" fact="NaN" max="NaN"/>
                        </dgm:ruleLst>
                      </dgm:layoutNode>
                    </dgm:layoutNode>
                  </dgm:forEach>
                </dgm:forEach>
              </dgm:layoutNode>
            </dgm:if>
            <dgm:else name="Name226"/>
          </dgm:choose>
        </dgm:if>
        <dgm:else name="Name227"/>
      </dgm:choose>
    </dgm:forEach>
  </dgm:layoutNode>
</dgm:layoutDef>
</file>

<file path=ppt/diagrams/layout11.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12.xml><?xml version="1.0" encoding="utf-8"?>
<dgm:layoutDef xmlns:dgm="http://schemas.openxmlformats.org/drawingml/2006/diagram" xmlns:a="http://schemas.openxmlformats.org/drawingml/2006/main" uniqueId="urn:microsoft.com/office/officeart/2005/8/layout/hList6">
  <dgm:title val=""/>
  <dgm:desc val=""/>
  <dgm:catLst>
    <dgm:cat type="list" pri="18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ptType="node" refType="h"/>
      <dgm:constr type="w" for="ch" ptType="node" refType="w"/>
      <dgm:constr type="primFontSz" for="ch" ptType="node" op="equ"/>
      <dgm:constr type="w" for="ch" forName="sibTrans" refType="w" fact="0.075"/>
    </dgm:constrLst>
    <dgm:ruleLst/>
    <dgm:forEach name="nodesForEach" axis="ch" ptType="node">
      <dgm:layoutNode name="node">
        <dgm:varLst>
          <dgm:bulletEnabled val="1"/>
        </dgm:varLst>
        <dgm:alg type="tx"/>
        <dgm:choose name="Name4">
          <dgm:if name="Name5" func="var" arg="dir" op="equ" val="norm">
            <dgm:shape xmlns:r="http://schemas.openxmlformats.org/officeDocument/2006/relationships" rot="-90" type="flowChartManualOperation" r:blip="">
              <dgm:adjLst/>
            </dgm:shape>
          </dgm:if>
          <dgm:else name="Name6">
            <dgm:shape xmlns:r="http://schemas.openxmlformats.org/officeDocument/2006/relationships" rot="90" type="flowChartManualOperation" r:blip="">
              <dgm:adjLst/>
            </dgm:shape>
          </dgm:else>
        </dgm:choose>
        <dgm:presOf axis="desOrSelf" ptType="node"/>
        <dgm:constrLst>
          <dgm:constr type="primFontSz" val="65"/>
          <dgm:constr type="tMarg"/>
          <dgm:constr type="bMarg"/>
          <dgm:constr type="lMarg" refType="primFontSz" fact="0.5"/>
          <dgm:constr type="rMarg" refType="lMarg"/>
        </dgm:constrLst>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13.xml><?xml version="1.0" encoding="utf-8"?>
<dgm:layoutDef xmlns:dgm="http://schemas.openxmlformats.org/drawingml/2006/diagram" xmlns:a="http://schemas.openxmlformats.org/drawingml/2006/main" uniqueId="urn:microsoft.com/office/officeart/2005/8/layout/vList6">
  <dgm:title val=""/>
  <dgm:desc val=""/>
  <dgm:catLst>
    <dgm:cat type="process" pri="22000"/>
    <dgm:cat type="list" pri="1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dgm:varLst>
    <dgm:alg type="lin">
      <dgm:param type="linDir" val="fromT"/>
    </dgm:alg>
    <dgm:shape xmlns:r="http://schemas.openxmlformats.org/officeDocument/2006/relationships" r:blip="">
      <dgm:adjLst/>
    </dgm:shape>
    <dgm:presOf/>
    <dgm:constrLst>
      <dgm:constr type="w" for="ch" forName="linNode" refType="w"/>
      <dgm:constr type="h" for="ch" forName="linNode" refType="h"/>
      <dgm:constr type="h" for="ch" forName="spacing" refType="h" refFor="ch" refForName="linNode" fact="0.1"/>
      <dgm:constr type="primFontSz" for="des" forName="parentShp" op="equ" val="65"/>
      <dgm:constr type="primFontSz" for="des" forName="childShp" op="equ" val="65"/>
    </dgm:constrLst>
    <dgm:ruleLst/>
    <dgm:forEach name="Name1" axis="ch" ptType="node">
      <dgm:layoutNode name="linNode">
        <dgm:choose name="Name2">
          <dgm:if name="Name3" func="var" arg="dir" op="equ" val="norm">
            <dgm:alg type="lin">
              <dgm:param type="linDir" val="fromL"/>
            </dgm:alg>
          </dgm:if>
          <dgm:else name="Name4">
            <dgm:alg type="lin">
              <dgm:param type="linDir" val="fromR"/>
            </dgm:alg>
          </dgm:else>
        </dgm:choose>
        <dgm:shape xmlns:r="http://schemas.openxmlformats.org/officeDocument/2006/relationships" r:blip="">
          <dgm:adjLst/>
        </dgm:shape>
        <dgm:presOf/>
        <dgm:choose name="Name5">
          <dgm:if name="Name6" func="var" arg="dir" op="equ" val="norm">
            <dgm:constrLst>
              <dgm:constr type="w" for="ch" forName="parentShp" refType="w" fact="0.4"/>
              <dgm:constr type="h" for="ch" forName="parentShp" refType="h"/>
              <dgm:constr type="w" for="ch" forName="childShp" refType="w" fact="0.6"/>
              <dgm:constr type="h" for="ch" forName="childShp" refType="h" refFor="ch" refForName="parentShp"/>
            </dgm:constrLst>
          </dgm:if>
          <dgm:else name="Name7">
            <dgm:constrLst>
              <dgm:constr type="w" for="ch" forName="parentShp" refType="w" fact="0.4"/>
              <dgm:constr type="h" for="ch" forName="parentShp" refType="h"/>
              <dgm:constr type="w" for="ch" forName="childShp" refType="w" fact="0.6"/>
              <dgm:constr type="h" for="ch" forName="childShp" refType="h" refFor="ch" refForName="parentShp"/>
            </dgm:constrLst>
          </dgm:else>
        </dgm:choose>
        <dgm:ruleLst/>
        <dgm:layoutNode name="parentShp" styleLbl="node1">
          <dgm:varLst>
            <dgm:bulletEnabled val="1"/>
          </dgm:varLst>
          <dgm:alg type="tx"/>
          <dgm:shape xmlns:r="http://schemas.openxmlformats.org/officeDocument/2006/relationships" type="roundRect" r:blip="">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layoutNode name="childShp" styleLbl="bgAccFollowNode1">
          <dgm:varLst>
            <dgm:bulletEnabled val="1"/>
          </dgm:varLst>
          <dgm:alg type="tx">
            <dgm:param type="stBulletLvl" val="1"/>
          </dgm:alg>
          <dgm:choose name="Name8">
            <dgm:if name="Name9" func="var" arg="dir" op="equ" val="norm">
              <dgm:shape xmlns:r="http://schemas.openxmlformats.org/officeDocument/2006/relationships" type="rightArrow" r:blip="" zOrderOff="-2">
                <dgm:adjLst>
                  <dgm:adj idx="1" val="0.75"/>
                </dgm:adjLst>
              </dgm:shape>
            </dgm:if>
            <dgm:else name="Name10">
              <dgm:shape xmlns:r="http://schemas.openxmlformats.org/officeDocument/2006/relationships" rot="180" type="rightArrow" r:blip="" zOrderOff="-2">
                <dgm:adjLst>
                  <dgm:adj idx="1" val="0.75"/>
                </dgm:adjLst>
              </dgm:shape>
            </dgm:else>
          </dgm:choose>
          <dgm:presOf axis="des" ptType="node"/>
          <dgm:constrLst>
            <dgm:constr type="secFontSz" refType="primFontSz"/>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dgm:forEach name="Name11" axis="followSib" ptType="sibTrans" cnt="1">
        <dgm:layoutNode name="spacing">
          <dgm:alg type="sp"/>
          <dgm:shape xmlns:r="http://schemas.openxmlformats.org/officeDocument/2006/relationships" r:blip="">
            <dgm:adjLst/>
          </dgm:shape>
          <dgm:presOf/>
          <dgm:constrLst/>
          <dgm:ruleLst/>
        </dgm:layoutNode>
      </dgm:forEach>
    </dgm:forEach>
  </dgm:layoutNode>
</dgm:layoutDef>
</file>

<file path=ppt/diagrams/layout14.xml><?xml version="1.0" encoding="utf-8"?>
<dgm:layoutDef xmlns:dgm="http://schemas.openxmlformats.org/drawingml/2006/diagram" xmlns:a="http://schemas.openxmlformats.org/drawingml/2006/main" uniqueId="urn:microsoft.com/office/officeart/2005/8/layout/vList6">
  <dgm:title val=""/>
  <dgm:desc val=""/>
  <dgm:catLst>
    <dgm:cat type="process" pri="22000"/>
    <dgm:cat type="list" pri="1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dgm:varLst>
    <dgm:alg type="lin">
      <dgm:param type="linDir" val="fromT"/>
    </dgm:alg>
    <dgm:shape xmlns:r="http://schemas.openxmlformats.org/officeDocument/2006/relationships" r:blip="">
      <dgm:adjLst/>
    </dgm:shape>
    <dgm:presOf/>
    <dgm:constrLst>
      <dgm:constr type="w" for="ch" forName="linNode" refType="w"/>
      <dgm:constr type="h" for="ch" forName="linNode" refType="h"/>
      <dgm:constr type="h" for="ch" forName="spacing" refType="h" refFor="ch" refForName="linNode" fact="0.1"/>
      <dgm:constr type="primFontSz" for="des" forName="parentShp" op="equ" val="65"/>
      <dgm:constr type="primFontSz" for="des" forName="childShp" op="equ" val="65"/>
    </dgm:constrLst>
    <dgm:ruleLst/>
    <dgm:forEach name="Name1" axis="ch" ptType="node">
      <dgm:layoutNode name="linNode">
        <dgm:choose name="Name2">
          <dgm:if name="Name3" func="var" arg="dir" op="equ" val="norm">
            <dgm:alg type="lin">
              <dgm:param type="linDir" val="fromL"/>
            </dgm:alg>
          </dgm:if>
          <dgm:else name="Name4">
            <dgm:alg type="lin">
              <dgm:param type="linDir" val="fromR"/>
            </dgm:alg>
          </dgm:else>
        </dgm:choose>
        <dgm:shape xmlns:r="http://schemas.openxmlformats.org/officeDocument/2006/relationships" r:blip="">
          <dgm:adjLst/>
        </dgm:shape>
        <dgm:presOf/>
        <dgm:choose name="Name5">
          <dgm:if name="Name6" func="var" arg="dir" op="equ" val="norm">
            <dgm:constrLst>
              <dgm:constr type="w" for="ch" forName="parentShp" refType="w" fact="0.4"/>
              <dgm:constr type="h" for="ch" forName="parentShp" refType="h"/>
              <dgm:constr type="w" for="ch" forName="childShp" refType="w" fact="0.6"/>
              <dgm:constr type="h" for="ch" forName="childShp" refType="h" refFor="ch" refForName="parentShp"/>
            </dgm:constrLst>
          </dgm:if>
          <dgm:else name="Name7">
            <dgm:constrLst>
              <dgm:constr type="w" for="ch" forName="parentShp" refType="w" fact="0.4"/>
              <dgm:constr type="h" for="ch" forName="parentShp" refType="h"/>
              <dgm:constr type="w" for="ch" forName="childShp" refType="w" fact="0.6"/>
              <dgm:constr type="h" for="ch" forName="childShp" refType="h" refFor="ch" refForName="parentShp"/>
            </dgm:constrLst>
          </dgm:else>
        </dgm:choose>
        <dgm:ruleLst/>
        <dgm:layoutNode name="parentShp" styleLbl="node1">
          <dgm:varLst>
            <dgm:bulletEnabled val="1"/>
          </dgm:varLst>
          <dgm:alg type="tx"/>
          <dgm:shape xmlns:r="http://schemas.openxmlformats.org/officeDocument/2006/relationships" type="roundRect" r:blip="">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layoutNode name="childShp" styleLbl="bgAccFollowNode1">
          <dgm:varLst>
            <dgm:bulletEnabled val="1"/>
          </dgm:varLst>
          <dgm:alg type="tx">
            <dgm:param type="stBulletLvl" val="1"/>
          </dgm:alg>
          <dgm:choose name="Name8">
            <dgm:if name="Name9" func="var" arg="dir" op="equ" val="norm">
              <dgm:shape xmlns:r="http://schemas.openxmlformats.org/officeDocument/2006/relationships" type="rightArrow" r:blip="" zOrderOff="-2">
                <dgm:adjLst>
                  <dgm:adj idx="1" val="0.75"/>
                </dgm:adjLst>
              </dgm:shape>
            </dgm:if>
            <dgm:else name="Name10">
              <dgm:shape xmlns:r="http://schemas.openxmlformats.org/officeDocument/2006/relationships" rot="180" type="rightArrow" r:blip="" zOrderOff="-2">
                <dgm:adjLst>
                  <dgm:adj idx="1" val="0.75"/>
                </dgm:adjLst>
              </dgm:shape>
            </dgm:else>
          </dgm:choose>
          <dgm:presOf axis="des" ptType="node"/>
          <dgm:constrLst>
            <dgm:constr type="secFontSz" refType="primFontSz"/>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dgm:forEach name="Name11" axis="followSib" ptType="sibTrans" cnt="1">
        <dgm:layoutNode name="spacing">
          <dgm:alg type="sp"/>
          <dgm:shape xmlns:r="http://schemas.openxmlformats.org/officeDocument/2006/relationships" r:blip="">
            <dgm:adjLst/>
          </dgm:shape>
          <dgm:presOf/>
          <dgm:constrLst/>
          <dgm:ruleLst/>
        </dgm:layoutNode>
      </dgm:forEach>
    </dgm:forEach>
  </dgm:layoutNode>
</dgm:layoutDef>
</file>

<file path=ppt/diagrams/layout15.xml><?xml version="1.0" encoding="utf-8"?>
<dgm:layoutDef xmlns:dgm="http://schemas.openxmlformats.org/drawingml/2006/diagram" xmlns:a="http://schemas.openxmlformats.org/drawingml/2006/main" uniqueId="urn:microsoft.com/office/officeart/2005/8/layout/vList6">
  <dgm:title val=""/>
  <dgm:desc val=""/>
  <dgm:catLst>
    <dgm:cat type="process" pri="22000"/>
    <dgm:cat type="list" pri="1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dgm:varLst>
    <dgm:alg type="lin">
      <dgm:param type="linDir" val="fromT"/>
    </dgm:alg>
    <dgm:shape xmlns:r="http://schemas.openxmlformats.org/officeDocument/2006/relationships" r:blip="">
      <dgm:adjLst/>
    </dgm:shape>
    <dgm:presOf/>
    <dgm:constrLst>
      <dgm:constr type="w" for="ch" forName="linNode" refType="w"/>
      <dgm:constr type="h" for="ch" forName="linNode" refType="h"/>
      <dgm:constr type="h" for="ch" forName="spacing" refType="h" refFor="ch" refForName="linNode" fact="0.1"/>
      <dgm:constr type="primFontSz" for="des" forName="parentShp" op="equ" val="65"/>
      <dgm:constr type="primFontSz" for="des" forName="childShp" op="equ" val="65"/>
    </dgm:constrLst>
    <dgm:ruleLst/>
    <dgm:forEach name="Name1" axis="ch" ptType="node">
      <dgm:layoutNode name="linNode">
        <dgm:choose name="Name2">
          <dgm:if name="Name3" func="var" arg="dir" op="equ" val="norm">
            <dgm:alg type="lin">
              <dgm:param type="linDir" val="fromL"/>
            </dgm:alg>
          </dgm:if>
          <dgm:else name="Name4">
            <dgm:alg type="lin">
              <dgm:param type="linDir" val="fromR"/>
            </dgm:alg>
          </dgm:else>
        </dgm:choose>
        <dgm:shape xmlns:r="http://schemas.openxmlformats.org/officeDocument/2006/relationships" r:blip="">
          <dgm:adjLst/>
        </dgm:shape>
        <dgm:presOf/>
        <dgm:choose name="Name5">
          <dgm:if name="Name6" func="var" arg="dir" op="equ" val="norm">
            <dgm:constrLst>
              <dgm:constr type="w" for="ch" forName="parentShp" refType="w" fact="0.4"/>
              <dgm:constr type="h" for="ch" forName="parentShp" refType="h"/>
              <dgm:constr type="w" for="ch" forName="childShp" refType="w" fact="0.6"/>
              <dgm:constr type="h" for="ch" forName="childShp" refType="h" refFor="ch" refForName="parentShp"/>
            </dgm:constrLst>
          </dgm:if>
          <dgm:else name="Name7">
            <dgm:constrLst>
              <dgm:constr type="w" for="ch" forName="parentShp" refType="w" fact="0.4"/>
              <dgm:constr type="h" for="ch" forName="parentShp" refType="h"/>
              <dgm:constr type="w" for="ch" forName="childShp" refType="w" fact="0.6"/>
              <dgm:constr type="h" for="ch" forName="childShp" refType="h" refFor="ch" refForName="parentShp"/>
            </dgm:constrLst>
          </dgm:else>
        </dgm:choose>
        <dgm:ruleLst/>
        <dgm:layoutNode name="parentShp" styleLbl="node1">
          <dgm:varLst>
            <dgm:bulletEnabled val="1"/>
          </dgm:varLst>
          <dgm:alg type="tx"/>
          <dgm:shape xmlns:r="http://schemas.openxmlformats.org/officeDocument/2006/relationships" type="roundRect" r:blip="">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layoutNode name="childShp" styleLbl="bgAccFollowNode1">
          <dgm:varLst>
            <dgm:bulletEnabled val="1"/>
          </dgm:varLst>
          <dgm:alg type="tx">
            <dgm:param type="stBulletLvl" val="1"/>
          </dgm:alg>
          <dgm:choose name="Name8">
            <dgm:if name="Name9" func="var" arg="dir" op="equ" val="norm">
              <dgm:shape xmlns:r="http://schemas.openxmlformats.org/officeDocument/2006/relationships" type="rightArrow" r:blip="" zOrderOff="-2">
                <dgm:adjLst>
                  <dgm:adj idx="1" val="0.75"/>
                </dgm:adjLst>
              </dgm:shape>
            </dgm:if>
            <dgm:else name="Name10">
              <dgm:shape xmlns:r="http://schemas.openxmlformats.org/officeDocument/2006/relationships" rot="180" type="rightArrow" r:blip="" zOrderOff="-2">
                <dgm:adjLst>
                  <dgm:adj idx="1" val="0.75"/>
                </dgm:adjLst>
              </dgm:shape>
            </dgm:else>
          </dgm:choose>
          <dgm:presOf axis="des" ptType="node"/>
          <dgm:constrLst>
            <dgm:constr type="secFontSz" refType="primFontSz"/>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dgm:forEach name="Name11" axis="followSib" ptType="sibTrans" cnt="1">
        <dgm:layoutNode name="spacing">
          <dgm:alg type="sp"/>
          <dgm:shape xmlns:r="http://schemas.openxmlformats.org/officeDocument/2006/relationships" r:blip="">
            <dgm:adjLst/>
          </dgm:shape>
          <dgm:presOf/>
          <dgm:constrLst/>
          <dgm:ruleLst/>
        </dgm:layoutNode>
      </dgm:forEach>
    </dgm:forEach>
  </dgm:layoutNode>
</dgm:layoutDef>
</file>

<file path=ppt/diagrams/layout16.xml><?xml version="1.0" encoding="utf-8"?>
<dgm:layoutDef xmlns:dgm="http://schemas.openxmlformats.org/drawingml/2006/diagram" xmlns:a="http://schemas.openxmlformats.org/drawingml/2006/main" uniqueId="urn:microsoft.com/office/officeart/2005/8/layout/vList6">
  <dgm:title val=""/>
  <dgm:desc val=""/>
  <dgm:catLst>
    <dgm:cat type="process" pri="22000"/>
    <dgm:cat type="list" pri="1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dgm:varLst>
    <dgm:alg type="lin">
      <dgm:param type="linDir" val="fromT"/>
    </dgm:alg>
    <dgm:shape xmlns:r="http://schemas.openxmlformats.org/officeDocument/2006/relationships" r:blip="">
      <dgm:adjLst/>
    </dgm:shape>
    <dgm:presOf/>
    <dgm:constrLst>
      <dgm:constr type="w" for="ch" forName="linNode" refType="w"/>
      <dgm:constr type="h" for="ch" forName="linNode" refType="h"/>
      <dgm:constr type="h" for="ch" forName="spacing" refType="h" refFor="ch" refForName="linNode" fact="0.1"/>
      <dgm:constr type="primFontSz" for="des" forName="parentShp" op="equ" val="65"/>
      <dgm:constr type="primFontSz" for="des" forName="childShp" op="equ" val="65"/>
    </dgm:constrLst>
    <dgm:ruleLst/>
    <dgm:forEach name="Name1" axis="ch" ptType="node">
      <dgm:layoutNode name="linNode">
        <dgm:choose name="Name2">
          <dgm:if name="Name3" func="var" arg="dir" op="equ" val="norm">
            <dgm:alg type="lin">
              <dgm:param type="linDir" val="fromL"/>
            </dgm:alg>
          </dgm:if>
          <dgm:else name="Name4">
            <dgm:alg type="lin">
              <dgm:param type="linDir" val="fromR"/>
            </dgm:alg>
          </dgm:else>
        </dgm:choose>
        <dgm:shape xmlns:r="http://schemas.openxmlformats.org/officeDocument/2006/relationships" r:blip="">
          <dgm:adjLst/>
        </dgm:shape>
        <dgm:presOf/>
        <dgm:choose name="Name5">
          <dgm:if name="Name6" func="var" arg="dir" op="equ" val="norm">
            <dgm:constrLst>
              <dgm:constr type="w" for="ch" forName="parentShp" refType="w" fact="0.4"/>
              <dgm:constr type="h" for="ch" forName="parentShp" refType="h"/>
              <dgm:constr type="w" for="ch" forName="childShp" refType="w" fact="0.6"/>
              <dgm:constr type="h" for="ch" forName="childShp" refType="h" refFor="ch" refForName="parentShp"/>
            </dgm:constrLst>
          </dgm:if>
          <dgm:else name="Name7">
            <dgm:constrLst>
              <dgm:constr type="w" for="ch" forName="parentShp" refType="w" fact="0.4"/>
              <dgm:constr type="h" for="ch" forName="parentShp" refType="h"/>
              <dgm:constr type="w" for="ch" forName="childShp" refType="w" fact="0.6"/>
              <dgm:constr type="h" for="ch" forName="childShp" refType="h" refFor="ch" refForName="parentShp"/>
            </dgm:constrLst>
          </dgm:else>
        </dgm:choose>
        <dgm:ruleLst/>
        <dgm:layoutNode name="parentShp" styleLbl="node1">
          <dgm:varLst>
            <dgm:bulletEnabled val="1"/>
          </dgm:varLst>
          <dgm:alg type="tx"/>
          <dgm:shape xmlns:r="http://schemas.openxmlformats.org/officeDocument/2006/relationships" type="roundRect" r:blip="">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layoutNode name="childShp" styleLbl="bgAccFollowNode1">
          <dgm:varLst>
            <dgm:bulletEnabled val="1"/>
          </dgm:varLst>
          <dgm:alg type="tx">
            <dgm:param type="stBulletLvl" val="1"/>
          </dgm:alg>
          <dgm:choose name="Name8">
            <dgm:if name="Name9" func="var" arg="dir" op="equ" val="norm">
              <dgm:shape xmlns:r="http://schemas.openxmlformats.org/officeDocument/2006/relationships" type="rightArrow" r:blip="" zOrderOff="-2">
                <dgm:adjLst>
                  <dgm:adj idx="1" val="0.75"/>
                </dgm:adjLst>
              </dgm:shape>
            </dgm:if>
            <dgm:else name="Name10">
              <dgm:shape xmlns:r="http://schemas.openxmlformats.org/officeDocument/2006/relationships" rot="180" type="rightArrow" r:blip="" zOrderOff="-2">
                <dgm:adjLst>
                  <dgm:adj idx="1" val="0.75"/>
                </dgm:adjLst>
              </dgm:shape>
            </dgm:else>
          </dgm:choose>
          <dgm:presOf axis="des" ptType="node"/>
          <dgm:constrLst>
            <dgm:constr type="secFontSz" refType="primFontSz"/>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dgm:forEach name="Name11" axis="followSib" ptType="sibTrans" cnt="1">
        <dgm:layoutNode name="spacing">
          <dgm:alg type="sp"/>
          <dgm:shape xmlns:r="http://schemas.openxmlformats.org/officeDocument/2006/relationships" r:blip="">
            <dgm:adjLst/>
          </dgm:shape>
          <dgm:presOf/>
          <dgm:constrLst/>
          <dgm:ruleLst/>
        </dgm:layoutNode>
      </dgm:forEach>
    </dgm:forEach>
  </dgm:layoutNode>
</dgm:layoutDef>
</file>

<file path=ppt/diagrams/layout17.xml><?xml version="1.0" encoding="utf-8"?>
<dgm:layoutDef xmlns:dgm="http://schemas.openxmlformats.org/drawingml/2006/diagram" xmlns:a="http://schemas.openxmlformats.org/drawingml/2006/main" uniqueId="urn:microsoft.com/office/officeart/2005/8/layout/vList6">
  <dgm:title val=""/>
  <dgm:desc val=""/>
  <dgm:catLst>
    <dgm:cat type="process" pri="22000"/>
    <dgm:cat type="list" pri="1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dgm:varLst>
    <dgm:alg type="lin">
      <dgm:param type="linDir" val="fromT"/>
    </dgm:alg>
    <dgm:shape xmlns:r="http://schemas.openxmlformats.org/officeDocument/2006/relationships" r:blip="">
      <dgm:adjLst/>
    </dgm:shape>
    <dgm:presOf/>
    <dgm:constrLst>
      <dgm:constr type="w" for="ch" forName="linNode" refType="w"/>
      <dgm:constr type="h" for="ch" forName="linNode" refType="h"/>
      <dgm:constr type="h" for="ch" forName="spacing" refType="h" refFor="ch" refForName="linNode" fact="0.1"/>
      <dgm:constr type="primFontSz" for="des" forName="parentShp" op="equ" val="65"/>
      <dgm:constr type="primFontSz" for="des" forName="childShp" op="equ" val="65"/>
    </dgm:constrLst>
    <dgm:ruleLst/>
    <dgm:forEach name="Name1" axis="ch" ptType="node">
      <dgm:layoutNode name="linNode">
        <dgm:choose name="Name2">
          <dgm:if name="Name3" func="var" arg="dir" op="equ" val="norm">
            <dgm:alg type="lin">
              <dgm:param type="linDir" val="fromL"/>
            </dgm:alg>
          </dgm:if>
          <dgm:else name="Name4">
            <dgm:alg type="lin">
              <dgm:param type="linDir" val="fromR"/>
            </dgm:alg>
          </dgm:else>
        </dgm:choose>
        <dgm:shape xmlns:r="http://schemas.openxmlformats.org/officeDocument/2006/relationships" r:blip="">
          <dgm:adjLst/>
        </dgm:shape>
        <dgm:presOf/>
        <dgm:choose name="Name5">
          <dgm:if name="Name6" func="var" arg="dir" op="equ" val="norm">
            <dgm:constrLst>
              <dgm:constr type="w" for="ch" forName="parentShp" refType="w" fact="0.4"/>
              <dgm:constr type="h" for="ch" forName="parentShp" refType="h"/>
              <dgm:constr type="w" for="ch" forName="childShp" refType="w" fact="0.6"/>
              <dgm:constr type="h" for="ch" forName="childShp" refType="h" refFor="ch" refForName="parentShp"/>
            </dgm:constrLst>
          </dgm:if>
          <dgm:else name="Name7">
            <dgm:constrLst>
              <dgm:constr type="w" for="ch" forName="parentShp" refType="w" fact="0.4"/>
              <dgm:constr type="h" for="ch" forName="parentShp" refType="h"/>
              <dgm:constr type="w" for="ch" forName="childShp" refType="w" fact="0.6"/>
              <dgm:constr type="h" for="ch" forName="childShp" refType="h" refFor="ch" refForName="parentShp"/>
            </dgm:constrLst>
          </dgm:else>
        </dgm:choose>
        <dgm:ruleLst/>
        <dgm:layoutNode name="parentShp" styleLbl="node1">
          <dgm:varLst>
            <dgm:bulletEnabled val="1"/>
          </dgm:varLst>
          <dgm:alg type="tx"/>
          <dgm:shape xmlns:r="http://schemas.openxmlformats.org/officeDocument/2006/relationships" type="roundRect" r:blip="">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layoutNode name="childShp" styleLbl="bgAccFollowNode1">
          <dgm:varLst>
            <dgm:bulletEnabled val="1"/>
          </dgm:varLst>
          <dgm:alg type="tx">
            <dgm:param type="stBulletLvl" val="1"/>
          </dgm:alg>
          <dgm:choose name="Name8">
            <dgm:if name="Name9" func="var" arg="dir" op="equ" val="norm">
              <dgm:shape xmlns:r="http://schemas.openxmlformats.org/officeDocument/2006/relationships" type="rightArrow" r:blip="" zOrderOff="-2">
                <dgm:adjLst>
                  <dgm:adj idx="1" val="0.75"/>
                </dgm:adjLst>
              </dgm:shape>
            </dgm:if>
            <dgm:else name="Name10">
              <dgm:shape xmlns:r="http://schemas.openxmlformats.org/officeDocument/2006/relationships" rot="180" type="rightArrow" r:blip="" zOrderOff="-2">
                <dgm:adjLst>
                  <dgm:adj idx="1" val="0.75"/>
                </dgm:adjLst>
              </dgm:shape>
            </dgm:else>
          </dgm:choose>
          <dgm:presOf axis="des" ptType="node"/>
          <dgm:constrLst>
            <dgm:constr type="secFontSz" refType="primFontSz"/>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dgm:forEach name="Name11" axis="followSib" ptType="sibTrans" cnt="1">
        <dgm:layoutNode name="spacing">
          <dgm:alg type="sp"/>
          <dgm:shape xmlns:r="http://schemas.openxmlformats.org/officeDocument/2006/relationships" r:blip="">
            <dgm:adjLst/>
          </dgm:shape>
          <dgm:presOf/>
          <dgm:constrLst/>
          <dgm:ruleLst/>
        </dgm:layoutNode>
      </dgm:forEach>
    </dgm:forEach>
  </dgm:layoutNode>
</dgm:layoutDef>
</file>

<file path=ppt/diagrams/layout18.xml><?xml version="1.0" encoding="utf-8"?>
<dgm:layoutDef xmlns:dgm="http://schemas.openxmlformats.org/drawingml/2006/diagram" xmlns:a="http://schemas.openxmlformats.org/drawingml/2006/main" uniqueId="urn:microsoft.com/office/officeart/2008/layout/IncreasingCircleProcess">
  <dgm:title val=""/>
  <dgm:desc val=""/>
  <dgm:catLst>
    <dgm:cat type="list" pri="8300"/>
    <dgm:cat type="process" pri="43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sampData>
  <dgm:style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styleData>
  <dgm:clr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clrData>
  <dgm:layoutNode name="Name0">
    <dgm:varLst>
      <dgm:chMax val="7"/>
      <dgm:chPref val="7"/>
      <dgm:dir/>
      <dgm:animOne val="branch"/>
      <dgm:animLvl val="lvl"/>
    </dgm:varLst>
    <dgm:choose name="Name1">
      <dgm:if name="Name2" func="var" arg="dir" op="equ" val="norm">
        <dgm:alg type="lin">
          <dgm:param type="linDir" val="fromL"/>
          <dgm:param type="horzAlign" val="ctr"/>
          <dgm:param type="vertAlign" val="t"/>
        </dgm:alg>
      </dgm:if>
      <dgm:else name="Name3">
        <dgm:alg type="lin">
          <dgm:param type="linDir" val="fromR"/>
          <dgm:param type="horzAlign" val="ctr"/>
          <dgm:param type="vertAlign" val="t"/>
        </dgm:alg>
      </dgm:else>
    </dgm:choose>
    <dgm:shape xmlns:r="http://schemas.openxmlformats.org/officeDocument/2006/relationships" r:blip="">
      <dgm:adjLst/>
    </dgm:shape>
    <dgm:constrLst>
      <dgm:constr type="primFontSz" for="des" forName="Child" val="65"/>
      <dgm:constr type="primFontSz" for="des" forName="Parent" val="65"/>
      <dgm:constr type="primFontSz" for="des" forName="Child" refType="primFontSz" refFor="des" refForName="Parent" op="lte"/>
      <dgm:constr type="w" for="ch" forName="composite" refType="w"/>
      <dgm:constr type="h" for="ch" forName="composite" refType="h"/>
      <dgm:constr type="sp" refType="w" refFor="ch" refForName="composite" op="equ" fact="0.05"/>
      <dgm:constr type="w" for="ch" forName="sibTrans" refType="h" refFor="ch" refForName="composite" op="equ" fact="0.04"/>
    </dgm:constrLst>
    <dgm:forEach name="nodesForEach" axis="ch" ptType="node" cnt="7">
      <dgm:layoutNode name="composite">
        <dgm:alg type="composite">
          <dgm:param type="ar" val="0.8"/>
        </dgm:alg>
        <dgm:choose name="Name4">
          <dgm:if name="Name5" func="var" arg="dir" op="equ" val="norm">
            <dgm:constrLst>
              <dgm:constr type="l" for="ch" forName="Child" refType="w" fact="0.29"/>
              <dgm:constr type="t" for="ch" forName="Child" refType="h" fact="0.192"/>
              <dgm:constr type="w" for="ch" forName="Child" refType="w" fact="0.71"/>
              <dgm:constr type="h" for="ch" forName="Child" refType="h" fact="0.808"/>
              <dgm:constr type="l" for="ch" forName="Parent" refType="w" fact="0.29"/>
              <dgm:constr type="t" for="ch" forName="Parent" refType="h" fact="0"/>
              <dgm:constr type="w" for="ch" forName="Parent" refType="w" fact="0.71"/>
              <dgm:constr type="h" for="ch" forName="Parent" refType="h" fact="0.192"/>
              <dgm:constr type="l" for="ch" forName="BackAccent" refType="w" fact="0"/>
              <dgm:constr type="t" for="ch" forName="BackAccent" refType="h" fact="0"/>
              <dgm:constr type="w" for="ch" forName="BackAccent" refType="w" fact="0.24"/>
              <dgm:constr type="h" for="ch" forName="BackAccent" refType="h" fact="0.192"/>
              <dgm:constr type="l" for="ch" forName="Accent" refType="w" fact="0.024"/>
              <dgm:constr type="t" for="ch" forName="Accent" refType="h" fact="0.0192"/>
              <dgm:constr type="w" for="ch" forName="Accent" refType="w" fact="0.192"/>
              <dgm:constr type="h" for="ch" forName="Accent" refType="h" fact="0.1536"/>
            </dgm:constrLst>
          </dgm:if>
          <dgm:else name="Name6">
            <dgm:constrLst>
              <dgm:constr type="r" for="ch" forName="Child" refType="w" fact="0.71"/>
              <dgm:constr type="t" for="ch" forName="Child" refType="h" fact="0.192"/>
              <dgm:constr type="w" for="ch" forName="Child" refType="w" fact="0.71"/>
              <dgm:constr type="h" for="ch" forName="Child" refType="h" fact="0.808"/>
              <dgm:constr type="r" for="ch" forName="Parent" refType="w" fact="0.71"/>
              <dgm:constr type="t" for="ch" forName="Parent" refType="h" fact="0"/>
              <dgm:constr type="w" for="ch" forName="Parent" refType="w" fact="0.71"/>
              <dgm:constr type="h" for="ch" forName="Parent" refType="h" fact="0.192"/>
              <dgm:constr type="r" for="ch" forName="BackAccent" refType="w"/>
              <dgm:constr type="t" for="ch" forName="BackAccent" refType="h" fact="0"/>
              <dgm:constr type="w" for="ch" forName="BackAccent" refType="w" fact="0.24"/>
              <dgm:constr type="h" for="ch" forName="BackAccent" refType="h" fact="0.192"/>
              <dgm:constr type="r" for="ch" forName="Accent" refType="w" fact="0.976"/>
              <dgm:constr type="t" for="ch" forName="Accent" refType="h" fact="0.0192"/>
              <dgm:constr type="w" for="ch" forName="Accent" refType="w" fact="0.192"/>
              <dgm:constr type="h" for="ch" forName="Accent" refType="h" fact="0.1536"/>
            </dgm:constrLst>
          </dgm:else>
        </dgm:choose>
        <dgm:layoutNode name="BackAccent" styleLbl="bgShp">
          <dgm:alg type="sp"/>
          <dgm:shape xmlns:r="http://schemas.openxmlformats.org/officeDocument/2006/relationships" type="ellipse" r:blip="">
            <dgm:adjLst/>
          </dgm:shape>
          <dgm:presOf/>
        </dgm:layoutNode>
        <dgm:layoutNode name="Accent" styleLbl="alignNode1">
          <dgm:alg type="sp"/>
          <dgm:choose name="Name7">
            <dgm:if name="Name8" axis="precedSib" ptType="node" func="cnt" op="equ" val="0">
              <dgm:choose name="Name9">
                <dgm:if name="Name10" axis="followSib" ptType="node" func="cnt" op="equ" val="0">
                  <dgm:shape xmlns:r="http://schemas.openxmlformats.org/officeDocument/2006/relationships" type="chord" r:blip="">
                    <dgm:adjLst>
                      <dgm:adj idx="1" val="-90"/>
                      <dgm:adj idx="2" val="-90"/>
                    </dgm:adjLst>
                  </dgm:shape>
                </dgm:if>
                <dgm:if name="Name11" axis="followSib" ptType="node" func="cnt" op="equ" val="1">
                  <dgm:shape xmlns:r="http://schemas.openxmlformats.org/officeDocument/2006/relationships" type="chord" r:blip="">
                    <dgm:adjLst>
                      <dgm:adj idx="1" val="0"/>
                      <dgm:adj idx="2" val="180"/>
                    </dgm:adjLst>
                  </dgm:shape>
                </dgm:if>
                <dgm:if name="Name12" axis="followSib" ptType="node" func="cnt" op="equ" val="2">
                  <dgm:shape xmlns:r="http://schemas.openxmlformats.org/officeDocument/2006/relationships" type="chord" r:blip="">
                    <dgm:adjLst>
                      <dgm:adj idx="1" val="19.4712"/>
                      <dgm:adj idx="2" val="160.5288"/>
                    </dgm:adjLst>
                  </dgm:shape>
                </dgm:if>
                <dgm:if name="Name13" axis="followSib" ptType="node" func="cnt" op="equ" val="3">
                  <dgm:shape xmlns:r="http://schemas.openxmlformats.org/officeDocument/2006/relationships" type="chord" r:blip="">
                    <dgm:adjLst>
                      <dgm:adj idx="1" val="30"/>
                      <dgm:adj idx="2" val="150"/>
                    </dgm:adjLst>
                  </dgm:shape>
                </dgm:if>
                <dgm:if name="Name14" axis="followSib" ptType="node" func="cnt" op="equ" val="4">
                  <dgm:shape xmlns:r="http://schemas.openxmlformats.org/officeDocument/2006/relationships" type="chord" r:blip="">
                    <dgm:adjLst>
                      <dgm:adj idx="1" val="38.8699"/>
                      <dgm:adj idx="2" val="143.1301"/>
                    </dgm:adjLst>
                  </dgm:shape>
                </dgm:if>
                <dgm:if name="Name15" axis="followSib" ptType="node" func="cnt" op="equ" val="5">
                  <dgm:shape xmlns:r="http://schemas.openxmlformats.org/officeDocument/2006/relationships" type="chord" r:blip="">
                    <dgm:adjLst>
                      <dgm:adj idx="1" val="41.8103"/>
                      <dgm:adj idx="2" val="138.1897"/>
                    </dgm:adjLst>
                  </dgm:shape>
                </dgm:if>
                <dgm:else name="Name16">
                  <dgm:shape xmlns:r="http://schemas.openxmlformats.org/officeDocument/2006/relationships" type="chord" r:blip="">
                    <dgm:adjLst>
                      <dgm:adj idx="1" val="45.5847"/>
                      <dgm:adj idx="2" val="134.4153"/>
                    </dgm:adjLst>
                  </dgm:shape>
                </dgm:else>
              </dgm:choose>
            </dgm:if>
            <dgm:if name="Name17" axis="precedSib" ptType="node" func="cnt" op="equ" val="1">
              <dgm:choose name="Name18">
                <dgm:if name="Name19" axis="followSib" ptType="node" func="cnt" op="equ" val="0">
                  <dgm:shape xmlns:r="http://schemas.openxmlformats.org/officeDocument/2006/relationships" type="chord" r:blip="">
                    <dgm:adjLst>
                      <dgm:adj idx="1" val="-90"/>
                      <dgm:adj idx="2" val="-90"/>
                    </dgm:adjLst>
                  </dgm:shape>
                </dgm:if>
                <dgm:if name="Name20" axis="followSib" ptType="node" func="cnt" op="equ" val="1">
                  <dgm:shape xmlns:r="http://schemas.openxmlformats.org/officeDocument/2006/relationships" type="chord" r:blip="">
                    <dgm:adjLst>
                      <dgm:adj idx="1" val="-19.4712"/>
                      <dgm:adj idx="2" val="-160.5288"/>
                    </dgm:adjLst>
                  </dgm:shape>
                </dgm:if>
                <dgm:if name="Name21" axis="followSib" ptType="node" func="cnt" op="equ" val="2">
                  <dgm:shape xmlns:r="http://schemas.openxmlformats.org/officeDocument/2006/relationships" type="chord" r:blip="">
                    <dgm:adjLst>
                      <dgm:adj idx="1" val="0"/>
                      <dgm:adj idx="2" val="180"/>
                    </dgm:adjLst>
                  </dgm:shape>
                </dgm:if>
                <dgm:if name="Name22" axis="followSib" ptType="node" func="cnt" op="equ" val="3">
                  <dgm:shape xmlns:r="http://schemas.openxmlformats.org/officeDocument/2006/relationships" type="chord" r:blip="">
                    <dgm:adjLst>
                      <dgm:adj idx="1" val="11.537"/>
                      <dgm:adj idx="2" val="168.463"/>
                    </dgm:adjLst>
                  </dgm:shape>
                </dgm:if>
                <dgm:if name="Name23" axis="followSib" ptType="node" func="cnt" op="equ" val="4">
                  <dgm:shape xmlns:r="http://schemas.openxmlformats.org/officeDocument/2006/relationships" type="chord" r:blip="">
                    <dgm:adjLst>
                      <dgm:adj idx="1" val="19.4712"/>
                      <dgm:adj idx="2" val="160.5288"/>
                    </dgm:adjLst>
                  </dgm:shape>
                </dgm:if>
                <dgm:else name="Name24">
                  <dgm:shape xmlns:r="http://schemas.openxmlformats.org/officeDocument/2006/relationships" type="chord" r:blip="">
                    <dgm:adjLst>
                      <dgm:adj idx="1" val="25.3769"/>
                      <dgm:adj idx="2" val="154.6231"/>
                    </dgm:adjLst>
                  </dgm:shape>
                </dgm:else>
              </dgm:choose>
            </dgm:if>
            <dgm:if name="Name25" axis="precedSib" ptType="node" func="cnt" op="equ" val="2">
              <dgm:choose name="Name26">
                <dgm:if name="Name27" axis="followSib" ptType="node" func="cnt" op="equ" val="0">
                  <dgm:shape xmlns:r="http://schemas.openxmlformats.org/officeDocument/2006/relationships" type="chord" r:blip="">
                    <dgm:adjLst>
                      <dgm:adj idx="1" val="-90"/>
                      <dgm:adj idx="2" val="-90"/>
                    </dgm:adjLst>
                  </dgm:shape>
                </dgm:if>
                <dgm:if name="Name28" axis="followSib" ptType="node" func="cnt" op="equ" val="1">
                  <dgm:shape xmlns:r="http://schemas.openxmlformats.org/officeDocument/2006/relationships" type="chord" r:blip="">
                    <dgm:adjLst>
                      <dgm:adj idx="1" val="-30"/>
                      <dgm:adj idx="2" val="-150"/>
                    </dgm:adjLst>
                  </dgm:shape>
                </dgm:if>
                <dgm:if name="Name29" axis="followSib" ptType="node" func="cnt" op="equ" val="2">
                  <dgm:shape xmlns:r="http://schemas.openxmlformats.org/officeDocument/2006/relationships" type="chord" r:blip="">
                    <dgm:adjLst>
                      <dgm:adj idx="1" val="-11.537"/>
                      <dgm:adj idx="2" val="-168.463"/>
                    </dgm:adjLst>
                  </dgm:shape>
                </dgm:if>
                <dgm:if name="Name30" axis="followSib" ptType="node" func="cnt" op="equ" val="3">
                  <dgm:shape xmlns:r="http://schemas.openxmlformats.org/officeDocument/2006/relationships" type="chord" r:blip="">
                    <dgm:adjLst>
                      <dgm:adj idx="1" val="0"/>
                      <dgm:adj idx="2" val="180"/>
                    </dgm:adjLst>
                  </dgm:shape>
                </dgm:if>
                <dgm:else name="Name31">
                  <dgm:shape xmlns:r="http://schemas.openxmlformats.org/officeDocument/2006/relationships" type="chord" r:blip="">
                    <dgm:adjLst>
                      <dgm:adj idx="1" val="8.2133"/>
                      <dgm:adj idx="2" val="171.7867"/>
                    </dgm:adjLst>
                  </dgm:shape>
                </dgm:else>
              </dgm:choose>
            </dgm:if>
            <dgm:if name="Name32" axis="precedSib" ptType="node" func="cnt" op="equ" val="3">
              <dgm:choose name="Name33">
                <dgm:if name="Name34" axis="followSib" ptType="node" func="cnt" op="equ" val="0">
                  <dgm:shape xmlns:r="http://schemas.openxmlformats.org/officeDocument/2006/relationships" type="chord" r:blip="">
                    <dgm:adjLst>
                      <dgm:adj idx="1" val="-90"/>
                      <dgm:adj idx="2" val="-90"/>
                    </dgm:adjLst>
                  </dgm:shape>
                </dgm:if>
                <dgm:if name="Name35" axis="followSib" ptType="node" func="cnt" op="equ" val="1">
                  <dgm:shape xmlns:r="http://schemas.openxmlformats.org/officeDocument/2006/relationships" type="chord" r:blip="">
                    <dgm:adjLst>
                      <dgm:adj idx="1" val="-38.8699"/>
                      <dgm:adj idx="2" val="-143.1301"/>
                    </dgm:adjLst>
                  </dgm:shape>
                </dgm:if>
                <dgm:if name="Name36" axis="followSib" ptType="node" func="cnt" op="equ" val="2">
                  <dgm:shape xmlns:r="http://schemas.openxmlformats.org/officeDocument/2006/relationships" type="chord" r:blip="">
                    <dgm:adjLst>
                      <dgm:adj idx="1" val="-19.4712"/>
                      <dgm:adj idx="2" val="-160.5288"/>
                    </dgm:adjLst>
                  </dgm:shape>
                </dgm:if>
                <dgm:else name="Name37">
                  <dgm:shape xmlns:r="http://schemas.openxmlformats.org/officeDocument/2006/relationships" type="chord" r:blip="">
                    <dgm:adjLst>
                      <dgm:adj idx="1" val="-8.2133"/>
                      <dgm:adj idx="2" val="-171.7867"/>
                    </dgm:adjLst>
                  </dgm:shape>
                </dgm:else>
              </dgm:choose>
            </dgm:if>
            <dgm:if name="Name38" axis="precedSib" ptType="node" func="cnt" op="equ" val="4">
              <dgm:choose name="Name39">
                <dgm:if name="Name40" axis="followSib" ptType="node" func="cnt" op="equ" val="0">
                  <dgm:shape xmlns:r="http://schemas.openxmlformats.org/officeDocument/2006/relationships" type="chord" r:blip="">
                    <dgm:adjLst>
                      <dgm:adj idx="1" val="-90"/>
                      <dgm:adj idx="2" val="-90"/>
                    </dgm:adjLst>
                  </dgm:shape>
                </dgm:if>
                <dgm:if name="Name41" axis="followSib" ptType="node" func="cnt" op="equ" val="1">
                  <dgm:shape xmlns:r="http://schemas.openxmlformats.org/officeDocument/2006/relationships" type="chord" r:blip="">
                    <dgm:adjLst>
                      <dgm:adj idx="1" val="-41.8103"/>
                      <dgm:adj idx="2" val="-138.1897"/>
                    </dgm:adjLst>
                  </dgm:shape>
                </dgm:if>
                <dgm:else name="Name42">
                  <dgm:shape xmlns:r="http://schemas.openxmlformats.org/officeDocument/2006/relationships" type="chord" r:blip="">
                    <dgm:adjLst>
                      <dgm:adj idx="1" val="-25.3769"/>
                      <dgm:adj idx="2" val="-154.6231"/>
                    </dgm:adjLst>
                  </dgm:shape>
                </dgm:else>
              </dgm:choose>
            </dgm:if>
            <dgm:if name="Name43" axis="precedSib" ptType="node" func="cnt" op="equ" val="5">
              <dgm:choose name="Name44">
                <dgm:if name="Name45" axis="followSib" ptType="node" func="cnt" op="equ" val="0">
                  <dgm:shape xmlns:r="http://schemas.openxmlformats.org/officeDocument/2006/relationships" type="chord" r:blip="">
                    <dgm:adjLst>
                      <dgm:adj idx="1" val="-90"/>
                      <dgm:adj idx="2" val="-90"/>
                    </dgm:adjLst>
                  </dgm:shape>
                </dgm:if>
                <dgm:else name="Name46">
                  <dgm:shape xmlns:r="http://schemas.openxmlformats.org/officeDocument/2006/relationships" type="chord" r:blip="">
                    <dgm:adjLst>
                      <dgm:adj idx="1" val="-45.5847"/>
                      <dgm:adj idx="2" val="-134.4153"/>
                    </dgm:adjLst>
                  </dgm:shape>
                </dgm:else>
              </dgm:choose>
            </dgm:if>
            <dgm:else name="Name47">
              <dgm:shape xmlns:r="http://schemas.openxmlformats.org/officeDocument/2006/relationships" type="chord" r:blip="">
                <dgm:adjLst>
                  <dgm:adj idx="1" val="-90"/>
                  <dgm:adj idx="2" val="-90"/>
                </dgm:adjLst>
              </dgm:shape>
            </dgm:else>
          </dgm:choose>
          <dgm:presOf/>
        </dgm:layoutNode>
        <dgm:layoutNode name="Child" styleLbl="revTx">
          <dgm:varLst>
            <dgm:chMax val="0"/>
            <dgm:chPref val="0"/>
            <dgm:bulletEnabled val="1"/>
          </dgm:varLst>
          <dgm:choose name="Name48">
            <dgm:if name="Name49" func="var" arg="dir" op="equ" val="norm">
              <dgm:alg type="tx">
                <dgm:param type="parTxLTRAlign" val="l"/>
                <dgm:param type="parTxRTLAlign" val="l"/>
                <dgm:param type="txAnchorVert" val="t"/>
              </dgm:alg>
            </dgm:if>
            <dgm:else name="Name50">
              <dgm:alg type="tx">
                <dgm:param type="parTxLTRAlign" val="r"/>
                <dgm:param type="parTxRTLAlign" val="r"/>
                <dgm:param type="txAnchorVert" val="t"/>
              </dgm:alg>
            </dgm:else>
          </dgm:choose>
          <dgm:choose name="Name51">
            <dgm:if name="Name52" axis="ch" ptType="node" func="cnt" op="gte" val="1">
              <dgm:shape xmlns:r="http://schemas.openxmlformats.org/officeDocument/2006/relationships" type="rect" r:blip="">
                <dgm:adjLst/>
              </dgm:shape>
            </dgm:if>
            <dgm:else name="Name53">
              <dgm:shape xmlns:r="http://schemas.openxmlformats.org/officeDocument/2006/relationships" type="rect" r:blip="" hideGeom="1">
                <dgm:adjLst/>
              </dgm:shape>
            </dgm:else>
          </dgm:choose>
          <dgm:choose name="Name54">
            <dgm:if name="Name55" axis="ch" ptType="node" func="cnt" op="gte" val="1">
              <dgm:presOf axis="des" ptType="node"/>
            </dgm:if>
            <dgm:else name="Name56">
              <dgm:presOf/>
            </dgm:else>
          </dgm:choos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Parent" styleLbl="revTx">
          <dgm:varLst>
            <dgm:chMax val="1"/>
            <dgm:chPref val="1"/>
            <dgm:bulletEnabled val="1"/>
          </dgm:varLst>
          <dgm:choose name="Name57">
            <dgm:if name="Name58" func="var" arg="dir" op="equ" val="norm">
              <dgm:alg type="tx">
                <dgm:param type="parTxLTRAlign" val="l"/>
                <dgm:param type="parTxRTLAlign" val="l"/>
                <dgm:param type="shpTxLTRAlignCh" val="l"/>
                <dgm:param type="shpTxRTLAlignCh" val="l"/>
                <dgm:param type="txAnchorVert" val="b"/>
                <dgm:param type="txAnchorVertCh" val="b"/>
              </dgm:alg>
            </dgm:if>
            <dgm:else name="Name59">
              <dgm:alg type="tx">
                <dgm:param type="parTxLTRAlign" val="r"/>
                <dgm:param type="parTxRTLAlign" val="r"/>
                <dgm:param type="shpTxLTRAlignCh" val="r"/>
                <dgm:param type="shpTxRTLAlignCh" val="r"/>
                <dgm:param type="txAnchorVert" val="b"/>
                <dgm:param type="txAnchorVertCh" val="b"/>
              </dgm:alg>
            </dgm:else>
          </dgm:choose>
          <dgm:shape xmlns:r="http://schemas.openxmlformats.org/officeDocument/2006/relationships" type="rect" r:blip="">
            <dgm:adjLst/>
          </dgm:shape>
          <dgm:presOf axis="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19.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20.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8/layout/VerticalCircleList">
  <dgm:title val=""/>
  <dgm:desc val=""/>
  <dgm:catLst>
    <dgm:cat type="list" pri="235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41" srcId="1" destId="11" srcOrd="0" destOrd="0"/>
        <dgm:cxn modelId="42" srcId="1" destId="12" srcOrd="1" destOrd="0"/>
        <dgm:cxn modelId="5" srcId="0" destId="2" srcOrd="0" destOrd="0"/>
        <dgm:cxn modelId="51" srcId="2" destId="21" srcOrd="0" destOrd="0"/>
        <dgm:cxn modelId="52" srcId="2" destId="22" srcOrd="1" destOrd="0"/>
      </dgm:cxnLst>
      <dgm:bg/>
      <dgm:whole/>
    </dgm:dataModel>
  </dgm:sampData>
  <dgm:styleData useDef="1">
    <dgm:dataModel>
      <dgm:ptLst/>
      <dgm:bg/>
      <dgm:whole/>
    </dgm:dataModel>
  </dgm:styleData>
  <dgm:clrData useDef="1">
    <dgm:dataModel>
      <dgm:ptLst/>
      <dgm:bg/>
      <dgm:whole/>
    </dgm:dataModel>
  </dgm:clrData>
  <dgm:layoutNode name="Name0">
    <dgm:varLst>
      <dgm:dir/>
    </dgm:varLst>
    <dgm:alg type="lin">
      <dgm:param type="linDir" val="fromT"/>
      <dgm:param type="fallback" val="2D"/>
    </dgm:alg>
    <dgm:shape xmlns:r="http://schemas.openxmlformats.org/officeDocument/2006/relationships" r:blip="">
      <dgm:adjLst/>
    </dgm:shape>
    <dgm:presOf/>
    <dgm:constrLst>
      <dgm:constr type="w" for="ch" forName="withChildren" refType="w"/>
      <dgm:constr type="h" for="ch" forName="withChildren" refType="w" fact="0.909"/>
      <dgm:constr type="w" for="ch" forName="noChildren" refType="w"/>
      <dgm:constr type="h" for="ch" forName="noChildren" refType="w" fact="0.164"/>
      <dgm:constr type="w" for="ch" forName="overlap" val="1"/>
      <dgm:constr type="h" for="ch" forName="overlap" refType="w" refFor="ch" refForName="withChildren" fact="-0.089"/>
      <dgm:constr type="primFontSz" for="des" forName="txLvl1" op="equ" val="65"/>
      <dgm:constr type="primFontSz" for="des" forName="txLvlOnly1" refType="primFontSz" refFor="des" refForName="txLvl1" op="equ"/>
      <dgm:constr type="primFontSz" for="des" forName="txLvl2" refType="primFontSz" refFor="des" refForName="txLvl1" op="equ" fact="0.78"/>
      <dgm:constr type="primFontSz" for="des" forName="txLvl3" refType="primFontSz" refFor="des" refForName="txLvl1" op="equ" fact="0.78"/>
      <dgm:constr type="userF" for="des" forName="lin" refType="primFontSz" refFor="des" refForName="txLvl2" op="equ"/>
    </dgm:constrLst>
    <dgm:forEach name="Name1" axis="ch" ptType="node">
      <dgm:choose name="Name2">
        <dgm:if name="Name3" axis="ch" ptType="node" func="cnt" op="gte" val="1">
          <dgm:layoutNode name="withChildren">
            <dgm:alg type="composite"/>
            <dgm:choose name="Name4">
              <dgm:if name="Name5" func="var" arg="dir" op="equ" val="norm">
                <dgm:constrLst>
                  <dgm:constr type="l" for="ch" forName="bigCircle"/>
                  <dgm:constr type="w" for="ch" forName="bigCircle" refType="h" refFor="ch" refForName="bigCircle"/>
                  <dgm:constr type="t" for="ch" forName="bigCircle"/>
                  <dgm:constr type="h" for="ch" forName="bigCircle" refType="h"/>
                  <dgm:constr type="l" for="ch" forName="medCircle" refType="w" fact="0.043"/>
                  <dgm:constr type="w" for="ch" forName="medCircle" refType="h" refFor="ch" refForName="medCircle"/>
                  <dgm:constr type="t" for="ch" forName="medCircle" refType="h" fact="0.042"/>
                  <dgm:constr type="h" for="ch" forName="medCircle" refType="h" fact="0.18"/>
                  <dgm:constr type="l" for="ch" forName="txLvl1" refType="ctrX" refFor="ch" refForName="medCircle"/>
                  <dgm:constr type="r" for="ch" forName="txLvl1" refType="w"/>
                  <dgm:constr type="h" for="ch" forName="txLvl1" refType="h" refFor="ch" refForName="medCircle"/>
                  <dgm:constr type="t" for="ch" forName="txLvl1" refType="t" refFor="ch" refForName="medCircle"/>
                  <dgm:constr type="l" for="ch" forName="lin" refType="ctrX" refFor="ch" refForName="medCircle"/>
                  <dgm:constr type="r" for="ch" forName="lin" refType="w"/>
                  <dgm:constr type="t" for="ch" forName="lin" refType="h" fact="0.222"/>
                  <dgm:constr type="h" for="ch" forName="lin" refType="h" fact="0.68"/>
                </dgm:constrLst>
              </dgm:if>
              <dgm:else name="Name6">
                <dgm:constrLst>
                  <dgm:constr type="r" for="ch" forName="bigCircle" refType="w"/>
                  <dgm:constr type="w" for="ch" forName="bigCircle" refType="h" refFor="ch" refForName="bigCircle"/>
                  <dgm:constr type="t" for="ch" forName="bigCircle"/>
                  <dgm:constr type="h" for="ch" forName="bigCircle" refType="h"/>
                  <dgm:constr type="r" for="ch" forName="medCircle" refType="w" fact="0.957"/>
                  <dgm:constr type="w" for="ch" forName="medCircle" refType="h" refFor="ch" refForName="medCircle"/>
                  <dgm:constr type="t" for="ch" forName="medCircle" refType="h" fact="0.042"/>
                  <dgm:constr type="h" for="ch" forName="medCircle" refType="h" fact="0.18"/>
                  <dgm:constr type="l" for="ch" forName="txLvl1"/>
                  <dgm:constr type="r" for="ch" forName="txLvl1" refType="ctrX" refFor="ch" refForName="medCircle"/>
                  <dgm:constr type="h" for="ch" forName="txLvl1" refType="h" refFor="ch" refForName="medCircle"/>
                  <dgm:constr type="t" for="ch" forName="txLvl1" refType="t" refFor="ch" refForName="medCircle"/>
                  <dgm:constr type="l" for="ch" forName="lin"/>
                  <dgm:constr type="r" for="ch" forName="lin" refType="ctrX" refFor="ch" refForName="medCircle"/>
                  <dgm:constr type="t" for="ch" forName="lin" refType="h" fact="0.222"/>
                  <dgm:constr type="h" for="ch" forName="lin" refType="h" fact="0.68"/>
                </dgm:constrLst>
              </dgm:else>
            </dgm:choose>
            <dgm:layoutNode name="bigCircle" styleLbl="vennNode1">
              <dgm:alg type="sp"/>
              <dgm:shape xmlns:r="http://schemas.openxmlformats.org/officeDocument/2006/relationships" type="ellipse" r:blip="">
                <dgm:adjLst/>
              </dgm:shape>
              <dgm:presOf/>
              <dgm:constrLst>
                <dgm:constr type="w" refType="h"/>
              </dgm:constrLst>
            </dgm:layoutNode>
            <dgm:layoutNode name="medCircle" styleLbl="vennNode1">
              <dgm:alg type="sp"/>
              <dgm:shape xmlns:r="http://schemas.openxmlformats.org/officeDocument/2006/relationships" type="ellipse" r:blip="">
                <dgm:adjLst/>
              </dgm:shape>
              <dgm:presOf/>
              <dgm:constrLst>
                <dgm:constr type="w" refType="h"/>
              </dgm:constrLst>
            </dgm:layoutNode>
            <dgm:layoutNode name="txLvl1" styleLbl="revTx">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ect" r:blip="">
                <dgm:adjLst/>
              </dgm:shape>
              <dgm:presOf axis="self" ptType="node"/>
              <dgm:constrLst>
                <dgm:constr type="lMarg"/>
                <dgm:constr type="rMarg"/>
                <dgm:constr type="tMarg" refType="primFontSz" fact="0.1"/>
                <dgm:constr type="bMarg" refType="primFontSz" fact="0.1"/>
              </dgm:constrLst>
              <dgm:ruleLst>
                <dgm:rule type="primFontSz" val="5" fact="NaN" max="NaN"/>
              </dgm:ruleLst>
            </dgm:layoutNode>
            <dgm:layoutNode name="lin">
              <dgm:choose name="Name10">
                <dgm:if name="Name11" func="var" arg="dir" op="equ" val="norm">
                  <dgm:alg type="lin">
                    <dgm:param type="linDir" val="fromT"/>
                    <dgm:param type="vertAlign" val="t"/>
                    <dgm:param type="nodeHorzAlign" val="l"/>
                  </dgm:alg>
                </dgm:if>
                <dgm:else name="Name12">
                  <dgm:alg type="lin">
                    <dgm:param type="linDir" val="fromT"/>
                    <dgm:param type="vertAlign" val="t"/>
                    <dgm:param type="nodeHorzAlign" val="r"/>
                  </dgm:alg>
                </dgm:else>
              </dgm:choose>
              <dgm:shape xmlns:r="http://schemas.openxmlformats.org/officeDocument/2006/relationships" r:blip="">
                <dgm:adjLst/>
              </dgm:shape>
              <dgm:presOf/>
              <dgm:constrLst>
                <dgm:constr type="userF"/>
                <dgm:constr type="primFontSz" for="ch" forName="txLvl2" refType="userF"/>
                <dgm:constr type="w" for="ch" forName="txLvl2" refType="w"/>
                <dgm:constr type="h" for="ch" forName="txLvl2" refType="primFontSz" refFor="ch" refForName="txLvl2" fact="0.39"/>
                <dgm:constr type="w" for="ch" forName="txLvl3" refType="w"/>
                <dgm:constr type="h" for="ch" forName="txLvl3" refType="primFontSz" refFor="ch" refForName="txLvl2" fact="0.39"/>
                <dgm:constr type="h" for="ch" forName="smCircle" refType="primFontSz" refFor="ch" refForName="txLvl2" fact="0.14"/>
                <dgm:constr type="h" for="ch" forName="indentDot1" refType="primFontSz" refFor="ch" refForName="txLvl2" fact="0.14"/>
                <dgm:constr type="h" for="ch" forName="indentDot2" refType="primFontSz" refFor="ch" refForName="txLvl2" fact="0.14"/>
                <dgm:constr type="h" for="ch" forName="indentDot3" refType="primFontSz" refFor="ch" refForName="txLvl2" fact="0.14"/>
                <dgm:constr type="w" for="ch" forName="indentDot1" refType="w"/>
                <dgm:constr type="w" for="ch" forName="indentDot2" refType="w"/>
                <dgm:constr type="w" for="ch" forName="indentDot3" refType="w"/>
                <dgm:constr type="userI" for="ch" forName="txLvl3" refType="primFontSz" refFor="ch" refForName="txLvl2" fact="0.14"/>
                <dgm:constr type="userI" for="ch" forName="indentDot1" refType="primFontSz" refFor="ch" refForName="txLvl2" fact="0.14"/>
                <dgm:constr type="userI" for="ch" forName="indentDot2" refType="primFontSz" refFor="ch" refForName="txLvl2" fact="0.14"/>
                <dgm:constr type="userI" for="ch" forName="indentDot3" refType="primFontSz" refFor="ch" refForName="txLvl2" fact="0.14"/>
              </dgm:constrLst>
              <dgm:ruleLst>
                <dgm:rule type="primFontSz" for="ch" forName="txLvl2" val="5" fact="NaN" max="NaN"/>
              </dgm:ruleLst>
              <dgm:forEach name="Name13" axis="ch" ptType="node">
                <dgm:layoutNode name="txLvl2" styleLbl="revTx">
                  <dgm:choose name="Name14">
                    <dgm:if name="Name15" func="var" arg="dir" op="equ" val="norm">
                      <dgm:alg type="tx">
                        <dgm:param type="parTxLTRAlign" val="l"/>
                        <dgm:param type="parTxRTLAlign" val="l"/>
                      </dgm:alg>
                    </dgm:if>
                    <dgm:else name="Name16">
                      <dgm:alg type="tx">
                        <dgm:param type="parTxLTRAlign" val="r"/>
                        <dgm:param type="parTxRTLAlign" val="r"/>
                      </dgm:alg>
                    </dgm:else>
                  </dgm:choose>
                  <dgm:shape xmlns:r="http://schemas.openxmlformats.org/officeDocument/2006/relationships" type="rect" r:blip="">
                    <dgm:adjLst/>
                  </dgm:shape>
                  <dgm:presOf axis="self" ptType="node"/>
                  <dgm:constrLst>
                    <dgm:constr type="lMarg"/>
                    <dgm:constr type="rMarg"/>
                    <dgm:constr type="tMarg" refType="primFontSz" fact="0.1"/>
                    <dgm:constr type="bMarg" refType="primFontSz" fact="0.1"/>
                  </dgm:constrLst>
                  <dgm:ruleLst>
                    <dgm:rule type="h" val="INF" fact="NaN" max="NaN"/>
                  </dgm:ruleLst>
                </dgm:layoutNode>
                <dgm:forEach name="Name17" axis="ch" ptType="node" cnt="1">
                  <dgm:layoutNode name="indentDot1">
                    <dgm:alg type="composite"/>
                    <dgm:shape xmlns:r="http://schemas.openxmlformats.org/officeDocument/2006/relationships" r:blip="">
                      <dgm:adjLst/>
                    </dgm:shape>
                    <dgm:presOf/>
                    <dgm:choose name="Name18">
                      <dgm:if name="Name19" func="var" arg="dir" op="equ" val="norm">
                        <dgm:constrLst>
                          <dgm:constr type="userI"/>
                          <dgm:constr type="w" for="ch" forName="gap1" refType="userI" fact="3"/>
                          <dgm:constr type="w" for="ch" forName="smCircle1" refType="h"/>
                          <dgm:constr type="l" for="ch" forName="smCircle1" refType="r" refFor="ch" refForName="gap1"/>
                        </dgm:constrLst>
                      </dgm:if>
                      <dgm:else name="Name20">
                        <dgm:constrLst>
                          <dgm:constr type="userI"/>
                          <dgm:constr type="w" for="ch" forName="gap1" refType="userI" fact="3"/>
                          <dgm:constr type="w" for="ch" forName="smCircle1" refType="h"/>
                          <dgm:constr type="r" for="ch" forName="smCircle1" refType="l" refFor="ch" refForName="gap1"/>
                        </dgm:constrLst>
                      </dgm:else>
                    </dgm:choose>
                    <dgm:layoutNode name="gap1">
                      <dgm:alg type="sp"/>
                      <dgm:shape xmlns:r="http://schemas.openxmlformats.org/officeDocument/2006/relationships" type="rect" r:blip="" hideGeom="1">
                        <dgm:adjLst/>
                      </dgm:shape>
                      <dgm:presOf/>
                    </dgm:layoutNode>
                    <dgm:layoutNode name="smCircle1" styleLbl="vennNode1">
                      <dgm:alg type="sp"/>
                      <dgm:shape xmlns:r="http://schemas.openxmlformats.org/officeDocument/2006/relationships" type="ellipse" r:blip="">
                        <dgm:adjLst/>
                      </dgm:shape>
                      <dgm:presOf/>
                      <dgm:constrLst>
                        <dgm:constr type="w" refType="h"/>
                      </dgm:constrLst>
                    </dgm:layoutNode>
                  </dgm:layoutNode>
                </dgm:forEach>
                <dgm:forEach name="Name21" axis="ch" ptType="node">
                  <dgm:layoutNode name="txLvl3" styleLbl="revTx">
                    <dgm:varLst>
                      <dgm:bulletEnabled val="1"/>
                    </dgm:varLst>
                    <dgm:choose name="Name22">
                      <dgm:if name="Name23" func="var" arg="dir" op="equ" val="norm">
                        <dgm:alg type="tx">
                          <dgm:param type="parTxLTRAlign" val="l"/>
                          <dgm:param type="parTxRTLAlign" val="l"/>
                          <dgm:param type="shpTxLTRAlignCh" val="l"/>
                          <dgm:param type="shpTxRTLAlignCh" val="l"/>
                        </dgm:alg>
                      </dgm:if>
                      <dgm:else name="Name24">
                        <dgm:alg type="tx">
                          <dgm:param type="parTxLTRAlign" val="r"/>
                          <dgm:param type="parTxRTLAlign" val="r"/>
                          <dgm:param type="shpTxLTRAlignCh" val="r"/>
                          <dgm:param type="shpTxRTLAlignCh" val="r"/>
                        </dgm:alg>
                      </dgm:else>
                    </dgm:choose>
                    <dgm:shape xmlns:r="http://schemas.openxmlformats.org/officeDocument/2006/relationships" type="rect" r:blip="">
                      <dgm:adjLst/>
                    </dgm:shape>
                    <dgm:presOf axis="desOrSelf" ptType="node"/>
                    <dgm:choose name="Name25">
                      <dgm:if name="Name26" func="var" arg="dir" op="equ" val="norm">
                        <dgm:constrLst>
                          <dgm:constr type="userI"/>
                          <dgm:constr type="lMarg" refType="userI" fact="8.504"/>
                          <dgm:constr type="rMarg"/>
                          <dgm:constr type="tMarg" refType="primFontSz" fact="0.1"/>
                          <dgm:constr type="bMarg" refType="primFontSz" fact="0.1"/>
                        </dgm:constrLst>
                      </dgm:if>
                      <dgm:else name="Name27">
                        <dgm:constrLst>
                          <dgm:constr type="userI"/>
                          <dgm:constr type="lMarg"/>
                          <dgm:constr type="rMarg" refType="userI" fact="8.504"/>
                          <dgm:constr type="tMarg" refType="primFontSz" fact="0.1"/>
                          <dgm:constr type="bMarg" refType="primFontSz" fact="0.1"/>
                        </dgm:constrLst>
                      </dgm:else>
                    </dgm:choose>
                    <dgm:ruleLst>
                      <dgm:rule type="h" val="INF" fact="NaN" max="NaN"/>
                    </dgm:ruleLst>
                  </dgm:layoutNode>
                  <dgm:forEach name="Name28" axis="followSib" ptType="sibTrans" cnt="1">
                    <dgm:layoutNode name="indentDot2">
                      <dgm:alg type="composite"/>
                      <dgm:shape xmlns:r="http://schemas.openxmlformats.org/officeDocument/2006/relationships" r:blip="">
                        <dgm:adjLst/>
                      </dgm:shape>
                      <dgm:presOf/>
                      <dgm:choose name="Name29">
                        <dgm:if name="Name30" func="var" arg="dir" op="equ" val="norm">
                          <dgm:constrLst>
                            <dgm:constr type="userI"/>
                            <dgm:constr type="w" for="ch" forName="gap2" refType="userI" fact="3"/>
                            <dgm:constr type="w" for="ch" forName="smCircle2" refType="h"/>
                            <dgm:constr type="l" for="ch" forName="smCircle2" refType="r" refFor="ch" refForName="gap2"/>
                          </dgm:constrLst>
                        </dgm:if>
                        <dgm:else name="Name31">
                          <dgm:constrLst>
                            <dgm:constr type="userI"/>
                            <dgm:constr type="w" for="ch" forName="gap2" refType="userI" fact="3"/>
                            <dgm:constr type="w" for="ch" forName="smCircle2" refType="h"/>
                            <dgm:constr type="r" for="ch" forName="smCircle2" refType="l" refFor="ch" refForName="gap2"/>
                          </dgm:constrLst>
                        </dgm:else>
                      </dgm:choose>
                      <dgm:layoutNode name="gap2">
                        <dgm:alg type="sp"/>
                        <dgm:shape xmlns:r="http://schemas.openxmlformats.org/officeDocument/2006/relationships" type="rect" r:blip="" hideGeom="1">
                          <dgm:adjLst/>
                        </dgm:shape>
                        <dgm:presOf/>
                      </dgm:layoutNode>
                      <dgm:layoutNode name="smCircle2" styleLbl="vennNode1">
                        <dgm:alg type="sp"/>
                        <dgm:shape xmlns:r="http://schemas.openxmlformats.org/officeDocument/2006/relationships" type="ellipse" r:blip="">
                          <dgm:adjLst/>
                        </dgm:shape>
                        <dgm:presOf/>
                        <dgm:constrLst>
                          <dgm:constr type="w" refType="h"/>
                        </dgm:constrLst>
                      </dgm:layoutNode>
                    </dgm:layoutNode>
                  </dgm:forEach>
                </dgm:forEach>
                <dgm:choose name="Name32">
                  <dgm:if name="Name33" axis="ch" ptType="node" func="cnt" op="gte" val="1">
                    <dgm:forEach name="Name34" axis="followSib" ptType="sibTrans" cnt="1">
                      <dgm:layoutNode name="indentDot3">
                        <dgm:alg type="composite"/>
                        <dgm:shape xmlns:r="http://schemas.openxmlformats.org/officeDocument/2006/relationships" r:blip="">
                          <dgm:adjLst/>
                        </dgm:shape>
                        <dgm:presOf/>
                        <dgm:choose name="Name35">
                          <dgm:if name="Name36" func="var" arg="dir" op="equ" val="norm">
                            <dgm:constrLst>
                              <dgm:constr type="userI"/>
                              <dgm:constr type="w" for="ch" forName="gap3" refType="userI" fact="3"/>
                              <dgm:constr type="w" for="ch" forName="smCircle3" refType="h"/>
                              <dgm:constr type="l" for="ch" forName="smCircle3" refType="r" refFor="ch" refForName="gap3"/>
                            </dgm:constrLst>
                          </dgm:if>
                          <dgm:else name="Name37">
                            <dgm:constrLst>
                              <dgm:constr type="userI"/>
                              <dgm:constr type="w" for="ch" forName="gap3" refType="userI" fact="3"/>
                              <dgm:constr type="w" for="ch" forName="smCircle3" refType="h"/>
                              <dgm:constr type="r" for="ch" forName="smCircle3" refType="l" refFor="ch" refForName="gap3"/>
                            </dgm:constrLst>
                          </dgm:else>
                        </dgm:choose>
                        <dgm:layoutNode name="gap3">
                          <dgm:alg type="sp"/>
                          <dgm:shape xmlns:r="http://schemas.openxmlformats.org/officeDocument/2006/relationships" type="rect" r:blip="" hideGeom="1">
                            <dgm:adjLst/>
                          </dgm:shape>
                          <dgm:presOf/>
                        </dgm:layoutNode>
                        <dgm:layoutNode name="smCircle3" styleLbl="vennNode1">
                          <dgm:alg type="sp"/>
                          <dgm:shape xmlns:r="http://schemas.openxmlformats.org/officeDocument/2006/relationships" type="ellipse" r:blip="">
                            <dgm:adjLst/>
                          </dgm:shape>
                          <dgm:presOf/>
                          <dgm:constrLst>
                            <dgm:constr type="w" refType="h"/>
                          </dgm:constrLst>
                        </dgm:layoutNode>
                      </dgm:layoutNode>
                    </dgm:forEach>
                  </dgm:if>
                  <dgm:else name="Name38">
                    <dgm:forEach name="Name39" axis="followSib" ptType="sibTrans" cnt="1">
                      <dgm:layoutNode name="smCircle" styleLbl="vennNode1">
                        <dgm:alg type="sp"/>
                        <dgm:shape xmlns:r="http://schemas.openxmlformats.org/officeDocument/2006/relationships" type="ellipse" r:blip="">
                          <dgm:adjLst/>
                        </dgm:shape>
                        <dgm:presOf/>
                        <dgm:constrLst>
                          <dgm:constr type="w" refType="h"/>
                        </dgm:constrLst>
                      </dgm:layoutNode>
                    </dgm:forEach>
                  </dgm:else>
                </dgm:choose>
              </dgm:forEach>
            </dgm:layoutNode>
          </dgm:layoutNode>
          <dgm:choose name="Name40">
            <dgm:if name="Name41" axis="followSib ch" ptType="node node" cnt="1 0" func="cnt" op="gte" val="1">
              <dgm:layoutNode name="overlap">
                <dgm:alg type="sp"/>
                <dgm:shape xmlns:r="http://schemas.openxmlformats.org/officeDocument/2006/relationships" r:blip="">
                  <dgm:adjLst/>
                </dgm:shape>
                <dgm:presOf/>
              </dgm:layoutNode>
            </dgm:if>
            <dgm:else name="Name42"/>
          </dgm:choose>
        </dgm:if>
        <dgm:else name="Name43">
          <dgm:layoutNode name="noChildren">
            <dgm:alg type="composite"/>
            <dgm:choose name="Name44">
              <dgm:if name="Name45" func="var" arg="dir" op="equ" val="norm">
                <dgm:constrLst>
                  <dgm:constr type="l" for="ch" forName="gap"/>
                  <dgm:constr type="w" for="ch" forName="gap" refType="w" fact="0.043"/>
                  <dgm:constr type="h" for="ch" forName="gap" refType="h"/>
                  <dgm:constr type="t" for="ch" forName="gap"/>
                  <dgm:constr type="l" for="ch" forName="medCircle2" refType="r" refFor="ch" refForName="gap"/>
                  <dgm:constr type="w" for="ch" forName="medCircle2" refType="h" refFor="ch" refForName="medCircle2"/>
                  <dgm:constr type="t" for="ch" forName="medCircle2"/>
                  <dgm:constr type="h" for="ch" forName="medCircle2" refType="h"/>
                  <dgm:constr type="l" for="ch" forName="txLvlOnly1" refType="ctrX" refFor="ch" refForName="medCircle2"/>
                  <dgm:constr type="r" for="ch" forName="txLvlOnly1" refType="w"/>
                  <dgm:constr type="h" for="ch" forName="txLvlOnly1" refType="h"/>
                  <dgm:constr type="t" for="ch" forName="txLvlOnly1"/>
                </dgm:constrLst>
              </dgm:if>
              <dgm:else name="Name46">
                <dgm:constrLst>
                  <dgm:constr type="r" for="ch" forName="gap" refType="w"/>
                  <dgm:constr type="w" for="ch" forName="gap" refType="w" fact="0.043"/>
                  <dgm:constr type="h" for="ch" forName="gap" refType="h"/>
                  <dgm:constr type="t" for="ch" forName="gap"/>
                  <dgm:constr type="r" for="ch" forName="medCircle2" refType="l" refFor="ch" refForName="gap"/>
                  <dgm:constr type="w" for="ch" forName="medCircle2" refType="h" refFor="ch" refForName="medCircle2"/>
                  <dgm:constr type="t" for="ch" forName="medCircle2"/>
                  <dgm:constr type="h" for="ch" forName="medCircle2" refType="h"/>
                  <dgm:constr type="l" for="ch" forName="txLvlOnly1"/>
                  <dgm:constr type="r" for="ch" forName="txLvlOnly1" refType="ctrX" refFor="ch" refForName="medCircle2"/>
                  <dgm:constr type="h" for="ch" forName="txLvlOnly1" refType="h"/>
                  <dgm:constr type="t" for="ch" forName="txLvlOnly1"/>
                </dgm:constrLst>
              </dgm:else>
            </dgm:choose>
            <dgm:layoutNode name="gap">
              <dgm:alg type="sp"/>
              <dgm:shape xmlns:r="http://schemas.openxmlformats.org/officeDocument/2006/relationships" r:blip="">
                <dgm:adjLst/>
              </dgm:shape>
              <dgm:presOf/>
            </dgm:layoutNode>
            <dgm:layoutNode name="medCircle2" styleLbl="vennNode1">
              <dgm:alg type="sp"/>
              <dgm:shape xmlns:r="http://schemas.openxmlformats.org/officeDocument/2006/relationships" type="ellipse" r:blip="">
                <dgm:adjLst/>
              </dgm:shape>
              <dgm:presOf/>
              <dgm:constrLst>
                <dgm:constr type="w" refType="h"/>
              </dgm:constrLst>
            </dgm:layoutNode>
            <dgm:layoutNode name="txLvlOnly1" styleLbl="revTx">
              <dgm:choose name="Name47">
                <dgm:if name="Name48" func="var" arg="dir" op="equ" val="norm">
                  <dgm:alg type="tx">
                    <dgm:param type="parTxLTRAlign" val="l"/>
                    <dgm:param type="parTxRTLAlign" val="l"/>
                  </dgm:alg>
                </dgm:if>
                <dgm:else name="Name49">
                  <dgm:alg type="tx">
                    <dgm:param type="parTxLTRAlign" val="r"/>
                    <dgm:param type="parTxRTLAlign" val="r"/>
                  </dgm:alg>
                </dgm:else>
              </dgm:choose>
              <dgm:shape xmlns:r="http://schemas.openxmlformats.org/officeDocument/2006/relationships" type="rect" r:blip="">
                <dgm:adjLst/>
              </dgm:shape>
              <dgm:presOf axis="self" ptType="node"/>
              <dgm:constrLst>
                <dgm:constr type="lMarg"/>
                <dgm:constr type="rMarg"/>
                <dgm:constr type="tMarg" refType="primFontSz" fact="0.1"/>
                <dgm:constr type="bMarg" refType="primFontSz" fact="0.1"/>
              </dgm:constrLst>
              <dgm:ruleLst>
                <dgm:rule type="primFontSz" val="5" fact="NaN" max="NaN"/>
              </dgm:ruleLst>
            </dgm:layoutNode>
          </dgm:layoutNode>
        </dgm:else>
      </dgm:choose>
    </dgm:forEach>
  </dgm:layoutNode>
</dgm:layoutDef>
</file>

<file path=ppt/diagrams/layout5.xml><?xml version="1.0" encoding="utf-8"?>
<dgm:layoutDef xmlns:dgm="http://schemas.openxmlformats.org/drawingml/2006/diagram" xmlns:a="http://schemas.openxmlformats.org/drawingml/2006/main" uniqueId="urn:microsoft.com/office/officeart/2005/8/layout/target3">
  <dgm:title val=""/>
  <dgm:desc val=""/>
  <dgm:catLst>
    <dgm:cat type="relationship" pri="11000"/>
    <dgm:cat type="list" pri="22000"/>
    <dgm:cat type="convert"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tyleData>
  <dgm:clr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clrData>
  <dgm:layoutNode name="Name0">
    <dgm:varLst>
      <dgm:chMax val="7"/>
      <dgm:dir/>
      <dgm:animLvl val="lvl"/>
      <dgm:resizeHandles val="exact"/>
    </dgm:varLst>
    <dgm:alg type="composite"/>
    <dgm:shape xmlns:r="http://schemas.openxmlformats.org/officeDocument/2006/relationships" r:blip="">
      <dgm:adjLst/>
    </dgm:shape>
    <dgm:presOf/>
    <dgm:choose name="Name1">
      <dgm:if name="Name2" func="var" arg="dir" op="equ" val="norm">
        <dgm:choose name="Name3">
          <dgm:if name="Name4" axis="ch" ptType="node" func="cnt" op="equ" val="1">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rect1ParTx" refType="r" refFor="ch" refForName="space"/>
              <dgm:constr type="w" for="ch" forName="rect1ParTx" refType="w" refFor="ch" refForName="rect1" fact="0.5"/>
              <dgm:constr type="t" for="ch" forName="rect1ParTx" refType="t" refFor="ch" refForName="rect1"/>
              <dgm:constr type="b" for="ch" forName="rect1ParTx" refType="b" refFor="ch" refForName="rect1"/>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5" axis="ch" ptType="node" func="cnt" op="equ" val="2">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rect2ParTx" refType="r" refFor="ch" refForName="space"/>
              <dgm:constr type="w" for="ch" forName="rect2ParTx" refType="w" refFor="ch" refForName="rect2" fact="0.5"/>
              <dgm:constr type="t" for="ch" forName="rect2ParTx" refType="t" refFor="ch" refForName="rect2"/>
              <dgm:constr type="b" for="ch" forName="rect2ParTx" refType="b" refFor="ch" refForName="rect2"/>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b" refFor="ch" refForName="rect2"/>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6" axis="ch" ptType="node" func="cnt" op="equ" val="3">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rect3ParTx" refType="r" refFor="ch" refForName="space"/>
              <dgm:constr type="w" for="ch" forName="rect3ParTx" refType="w" refFor="ch" refForName="rect3" fact="0.5"/>
              <dgm:constr type="t" for="ch" forName="rect3ParTx" refType="t" refFor="ch" refForName="rect3"/>
              <dgm:constr type="b" for="ch" forName="rect3ParTx" refType="b" refFor="ch" refForName="rect3"/>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b" refFor="ch" refForName="rect3"/>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7" axis="ch" ptType="node" func="cnt" op="equ" val="4">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rect4ParTx" refType="r" refFor="ch" refForName="space"/>
              <dgm:constr type="w" for="ch" forName="rect4ParTx" refType="w" refFor="ch" refForName="rect4" fact="0.5"/>
              <dgm:constr type="t" for="ch" forName="rect4ParTx" refType="t" refFor="ch" refForName="rect4"/>
              <dgm:constr type="b" for="ch" forName="rect4ParTx" refType="b" refFor="ch" refForName="rect4"/>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b" refFor="ch" refForName="rect4"/>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8" axis="ch" ptType="node" func="cnt" op="equ" val="5">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rect5ParTx" refType="r" refFor="ch" refForName="space"/>
              <dgm:constr type="w" for="ch" forName="rect5ParTx" refType="w" refFor="ch" refForName="rect5" fact="0.5"/>
              <dgm:constr type="t" for="ch" forName="rect5ParTx" refType="t" refFor="ch" refForName="rect5"/>
              <dgm:constr type="b" for="ch" forName="rect5ParTx" refType="b" refFor="ch" refForName="rect5"/>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b" refFor="ch" refForName="rect5"/>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9" axis="ch" ptType="node" func="cnt" op="equ" val="6">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rect6ParTx" refType="r" refFor="ch" refForName="space"/>
              <dgm:constr type="w" for="ch" forName="rect6ParTx" refType="w" refFor="ch" refForName="rect6" fact="0.5"/>
              <dgm:constr type="t" for="ch" forName="rect6ParTx" refType="t" refFor="ch" refForName="rect6"/>
              <dgm:constr type="b" for="ch" forName="rect6ParTx" refType="b" refFor="ch" refForName="rect6"/>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b" refFor="ch" refForName="rect6"/>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10" axis="ch" ptType="node" func="cnt" op="gte" val="7">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l"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l" for="ch" forName="rect7" refType="r" refFor="ch" refForName="space"/>
              <dgm:constr type="r" for="ch" forName="rect7" refType="w"/>
              <dgm:constr type="h" for="ch" forName="rect7" refType="h" refFor="ch" refForName="circle7"/>
              <dgm:constr type="hOff" for="ch" forName="rect7" refType="hOff" refFor="ch" refForName="circle7"/>
              <dgm:constr type="b" for="ch" forName="rect7" refType="b" refFor="ch" refForName="circle7"/>
              <dgm:constr type="l" for="ch" forName="rect7ParTx" refType="r" refFor="ch" refForName="space"/>
              <dgm:constr type="w" for="ch" forName="rect7ParTx" refType="w" refFor="ch" refForName="rect7" fact="0.5"/>
              <dgm:constr type="t" for="ch" forName="rect7ParTx" refType="t" refFor="ch" refForName="rect7"/>
              <dgm:constr type="b" for="ch" forName="rect7ParTx" refType="b" refFor="ch" refForName="rect7"/>
              <dgm:constr type="l" for="ch" forName="rect7ChTx" refType="r" refFor="ch" refForName="rect7ParTx"/>
              <dgm:constr type="w" for="ch" forName="rect7ChTx" refType="w" refFor="ch" refForName="rect7ParTx"/>
              <dgm:constr type="t" for="ch" forName="rect7ChTx" refType="t" refFor="ch" refForName="rect7ParTx"/>
              <dgm:constr type="b" for="ch" forName="rect7ChTx" refType="b" refFor="ch" refForName="rect7ParTx"/>
              <dgm:constr type="l" for="ch" forName="rect7ParTxNoCh" refType="r" refFor="ch" refForName="space"/>
              <dgm:constr type="w" for="ch" forName="rect7ParTxNoCh" refType="w" refFor="ch" refForName="rect7"/>
              <dgm:constr type="t" for="ch" forName="rect7ParTxNoCh" refType="t" refFor="ch" refForName="rect7"/>
              <dgm:constr type="b" for="ch" forName="rect7ParTxNoCh" refType="b" refFor="ch" refForName="rect7"/>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l" for="ch" forName="rect6ParTx" refType="r" refFor="ch" refForName="space"/>
              <dgm:constr type="w" for="ch" forName="rect6ParTx" refType="w" refFor="ch" refForName="rect6" fact="0.5"/>
              <dgm:constr type="t" for="ch" forName="rect6ParTx" refType="t" refFor="ch" refForName="rect6"/>
              <dgm:constr type="b" for="ch" forName="rect6ParTx" refType="t" refFor="ch" refForName="rect7"/>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11">
            <dgm:constrLst/>
          </dgm:else>
        </dgm:choose>
      </dgm:if>
      <dgm:else name="Name12">
        <dgm:choose name="Name13">
          <dgm:if name="Name14" axis="ch" ptType="node" func="cnt" op="equ" val="1">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r" for="ch" forName="rect1ParTx" refType="l" refFor="ch" refForName="space"/>
              <dgm:constr type="w" for="ch" forName="rect1ParTx" refType="w" refFor="ch" refForName="rect1" fact="0.5"/>
              <dgm:constr type="t" for="ch" forName="rect1ParTx" refType="t" refFor="ch" refForName="rect1"/>
              <dgm:constr type="b" for="ch" forName="rect1ParTx" refType="b" refFor="ch" refForName="rect1"/>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15" axis="ch" ptType="node" func="cnt" op="equ" val="2">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r" for="ch" forName="rect2ParTx" refType="l" refFor="ch" refForName="space"/>
              <dgm:constr type="w" for="ch" forName="rect2ParTx" refType="w" refFor="ch" refForName="rect2" fact="0.5"/>
              <dgm:constr type="t" for="ch" forName="rect2ParTx" refType="t" refFor="ch" refForName="rect2"/>
              <dgm:constr type="b" for="ch" forName="rect2ParTx" refType="b" refFor="ch" refForName="rect2"/>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b" refFor="ch" refForName="rect2"/>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16" axis="ch" ptType="node" func="cnt" op="equ" val="3">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r" for="ch" forName="rect3ParTx" refType="l" refFor="ch" refForName="space"/>
              <dgm:constr type="w" for="ch" forName="rect3ParTx" refType="w" refFor="ch" refForName="rect3" fact="0.5"/>
              <dgm:constr type="t" for="ch" forName="rect3ParTx" refType="t" refFor="ch" refForName="rect3"/>
              <dgm:constr type="b" for="ch" forName="rect3ParTx" refType="b" refFor="ch" refForName="rect3"/>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b" refFor="ch" refForName="rect3"/>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17" axis="ch" ptType="node" func="cnt" op="equ" val="4">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r" for="ch" forName="rect4ParTx" refType="l" refFor="ch" refForName="space"/>
              <dgm:constr type="w" for="ch" forName="rect4ParTx" refType="w" refFor="ch" refForName="rect4" fact="0.5"/>
              <dgm:constr type="t" for="ch" forName="rect4ParTx" refType="t" refFor="ch" refForName="rect4"/>
              <dgm:constr type="b" for="ch" forName="rect4ParTx" refType="b" refFor="ch" refForName="rect4"/>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b" refFor="ch" refForName="rect4"/>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18" axis="ch" ptType="node" func="cnt" op="equ" val="5">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r" for="ch" forName="rect5ParTx" refType="l" refFor="ch" refForName="space"/>
              <dgm:constr type="w" for="ch" forName="rect5ParTx" refType="w" refFor="ch" refForName="rect5" fact="0.5"/>
              <dgm:constr type="t" for="ch" forName="rect5ParTx" refType="t" refFor="ch" refForName="rect5"/>
              <dgm:constr type="b" for="ch" forName="rect5ParTx" refType="b" refFor="ch" refForName="rect5"/>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b" refFor="ch" refForName="rect5"/>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19" axis="ch" ptType="node" func="cnt" op="equ" val="6">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r" for="ch" forName="rect6ParTx" refType="l" refFor="ch" refForName="space"/>
              <dgm:constr type="w" for="ch" forName="rect6ParTx" refType="w" refFor="ch" refForName="rect6" fact="0.5"/>
              <dgm:constr type="t" for="ch" forName="rect6ParTx" refType="t" refFor="ch" refForName="rect6"/>
              <dgm:constr type="b" for="ch" forName="rect6ParTx" refType="b" refFor="ch" refForName="rect6"/>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b" refFor="ch" refForName="rect6"/>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20" axis="ch" ptType="node" func="cnt" op="gte" val="7">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r"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r" for="ch" forName="rect7" refType="l" refFor="ch" refForName="space"/>
              <dgm:constr type="l" for="ch" forName="rect7"/>
              <dgm:constr type="h" for="ch" forName="rect7" refType="h" refFor="ch" refForName="circle7"/>
              <dgm:constr type="hOff" for="ch" forName="rect7" refType="hOff" refFor="ch" refForName="circle7"/>
              <dgm:constr type="b" for="ch" forName="rect7" refType="b" refFor="ch" refForName="circle7"/>
              <dgm:constr type="r" for="ch" forName="rect7ParTx" refType="l" refFor="ch" refForName="space"/>
              <dgm:constr type="w" for="ch" forName="rect7ParTx" refType="w" refFor="ch" refForName="rect7" fact="0.5"/>
              <dgm:constr type="t" for="ch" forName="rect7ParTx" refType="t" refFor="ch" refForName="rect7"/>
              <dgm:constr type="b" for="ch" forName="rect7ParTx" refType="b" refFor="ch" refForName="rect7"/>
              <dgm:constr type="r" for="ch" forName="rect7ChTx" refType="l" refFor="ch" refForName="rect7ParTx"/>
              <dgm:constr type="w" for="ch" forName="rect7ChTx" refType="w" refFor="ch" refForName="rect7ParTx"/>
              <dgm:constr type="t" for="ch" forName="rect7ChTx" refType="t" refFor="ch" refForName="rect7ParTx"/>
              <dgm:constr type="b" for="ch" forName="rect7ChTx" refType="b" refFor="ch" refForName="rect7ParTx"/>
              <dgm:constr type="r" for="ch" forName="rect7ParTxNoCh" refType="l" refFor="ch" refForName="space"/>
              <dgm:constr type="w" for="ch" forName="rect7ParTxNoCh" refType="w" refFor="ch" refForName="rect7"/>
              <dgm:constr type="t" for="ch" forName="rect7ParTxNoCh" refType="t" refFor="ch" refForName="rect7"/>
              <dgm:constr type="b" for="ch" forName="rect7ParTxNoCh" refType="b" refFor="ch" refForName="rect7"/>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r" for="ch" forName="rect6ParTx" refType="l" refFor="ch" refForName="space"/>
              <dgm:constr type="w" for="ch" forName="rect6ParTx" refType="w" refFor="ch" refForName="rect6" fact="0.5"/>
              <dgm:constr type="t" for="ch" forName="rect6ParTx" refType="t" refFor="ch" refForName="rect6"/>
              <dgm:constr type="b" for="ch" forName="rect6ParTx" refType="t" refFor="ch" refForName="rect7"/>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21">
            <dgm:constrLst/>
          </dgm:else>
        </dgm:choose>
      </dgm:else>
    </dgm:choose>
    <dgm:ruleLst/>
    <dgm:forEach name="Name22" axis="ch" ptType="node" cnt="1">
      <dgm:layoutNode name="circle1" styleLbl="node1">
        <dgm:alg type="sp"/>
        <dgm:choose name="Name23">
          <dgm:if name="Name24" func="var" arg="dir" op="equ" val="norm">
            <dgm:shape xmlns:r="http://schemas.openxmlformats.org/officeDocument/2006/relationships" type="pie" r:blip="">
              <dgm:adjLst>
                <dgm:adj idx="1" val="90"/>
                <dgm:adj idx="2" val="270"/>
              </dgm:adjLst>
            </dgm:shape>
          </dgm:if>
          <dgm:else name="Name25">
            <dgm:shape xmlns:r="http://schemas.openxmlformats.org/officeDocument/2006/relationships" type="pie" r:blip="">
              <dgm:adjLst>
                <dgm:adj idx="1" val="270"/>
                <dgm:adj idx="2" val="90"/>
              </dgm:adjLst>
            </dgm:shape>
          </dgm:else>
        </dgm:choose>
        <dgm:presOf/>
        <dgm:constrLst/>
        <dgm:ruleLst/>
      </dgm:layoutNode>
      <dgm:layoutNode name="space">
        <dgm:alg type="sp"/>
        <dgm:shape xmlns:r="http://schemas.openxmlformats.org/officeDocument/2006/relationships" r:blip="">
          <dgm:adjLst/>
        </dgm:shape>
        <dgm:presOf/>
        <dgm:constrLst/>
        <dgm:ruleLst/>
      </dgm:layoutNode>
      <dgm:layoutNode name="rect1" styleLbl="alignAcc1">
        <dgm:alg type="sp"/>
        <dgm:shape xmlns:r="http://schemas.openxmlformats.org/officeDocument/2006/relationships" type="rect" r:blip="">
          <dgm:adjLst/>
        </dgm:shape>
        <dgm:presOf axis="self"/>
        <dgm:constrLst/>
        <dgm:ruleLst/>
      </dgm:layoutNode>
    </dgm:forEach>
    <dgm:forEach name="Name26" axis="ch" ptType="node" st="2" cnt="1">
      <dgm:layoutNode name="vertSpace2">
        <dgm:alg type="sp"/>
        <dgm:shape xmlns:r="http://schemas.openxmlformats.org/officeDocument/2006/relationships" type="rect" r:blip="" hideGeom="1">
          <dgm:adjLst/>
        </dgm:shape>
        <dgm:presOf/>
        <dgm:constrLst/>
        <dgm:ruleLst/>
      </dgm:layoutNode>
      <dgm:layoutNode name="circle2" styleLbl="node1">
        <dgm:alg type="sp"/>
        <dgm:choose name="Name27">
          <dgm:if name="Name28" func="var" arg="dir" op="equ" val="norm">
            <dgm:shape xmlns:r="http://schemas.openxmlformats.org/officeDocument/2006/relationships" type="pie" r:blip="">
              <dgm:adjLst>
                <dgm:adj idx="1" val="90"/>
                <dgm:adj idx="2" val="270"/>
              </dgm:adjLst>
            </dgm:shape>
          </dgm:if>
          <dgm:else name="Name29">
            <dgm:shape xmlns:r="http://schemas.openxmlformats.org/officeDocument/2006/relationships" type="pie" r:blip="">
              <dgm:adjLst>
                <dgm:adj idx="1" val="270"/>
                <dgm:adj idx="2" val="90"/>
              </dgm:adjLst>
            </dgm:shape>
          </dgm:else>
        </dgm:choose>
        <dgm:presOf/>
        <dgm:constrLst/>
        <dgm:ruleLst/>
      </dgm:layoutNode>
      <dgm:layoutNode name="rect2" styleLbl="alignAcc1">
        <dgm:alg type="sp"/>
        <dgm:shape xmlns:r="http://schemas.openxmlformats.org/officeDocument/2006/relationships" type="rect" r:blip="">
          <dgm:adjLst/>
        </dgm:shape>
        <dgm:presOf axis="self"/>
        <dgm:constrLst/>
        <dgm:ruleLst/>
      </dgm:layoutNode>
    </dgm:forEach>
    <dgm:forEach name="Name30" axis="ch" ptType="node" st="3" cnt="1">
      <dgm:layoutNode name="vertSpace3">
        <dgm:alg type="sp"/>
        <dgm:shape xmlns:r="http://schemas.openxmlformats.org/officeDocument/2006/relationships" type="rect" r:blip="" hideGeom="1">
          <dgm:adjLst/>
        </dgm:shape>
        <dgm:presOf/>
        <dgm:constrLst/>
        <dgm:ruleLst/>
      </dgm:layoutNode>
      <dgm:layoutNode name="circle3" styleLbl="node1">
        <dgm:alg type="sp"/>
        <dgm:choose name="Name31">
          <dgm:if name="Name32" func="var" arg="dir" op="equ" val="norm">
            <dgm:shape xmlns:r="http://schemas.openxmlformats.org/officeDocument/2006/relationships" type="pie" r:blip="">
              <dgm:adjLst>
                <dgm:adj idx="1" val="90"/>
                <dgm:adj idx="2" val="270"/>
              </dgm:adjLst>
            </dgm:shape>
          </dgm:if>
          <dgm:else name="Name33">
            <dgm:shape xmlns:r="http://schemas.openxmlformats.org/officeDocument/2006/relationships" type="pie" r:blip="">
              <dgm:adjLst>
                <dgm:adj idx="1" val="270"/>
                <dgm:adj idx="2" val="90"/>
              </dgm:adjLst>
            </dgm:shape>
          </dgm:else>
        </dgm:choose>
        <dgm:presOf/>
        <dgm:constrLst/>
        <dgm:ruleLst/>
      </dgm:layoutNode>
      <dgm:layoutNode name="rect3" styleLbl="alignAcc1">
        <dgm:alg type="sp"/>
        <dgm:shape xmlns:r="http://schemas.openxmlformats.org/officeDocument/2006/relationships" type="rect" r:blip="">
          <dgm:adjLst/>
        </dgm:shape>
        <dgm:presOf axis="self"/>
        <dgm:constrLst/>
        <dgm:ruleLst/>
      </dgm:layoutNode>
    </dgm:forEach>
    <dgm:forEach name="Name34" axis="ch" ptType="node" st="4" cnt="1">
      <dgm:layoutNode name="vertSpace4">
        <dgm:alg type="sp"/>
        <dgm:shape xmlns:r="http://schemas.openxmlformats.org/officeDocument/2006/relationships" type="rect" r:blip="" hideGeom="1">
          <dgm:adjLst/>
        </dgm:shape>
        <dgm:presOf/>
        <dgm:constrLst/>
        <dgm:ruleLst/>
      </dgm:layoutNode>
      <dgm:layoutNode name="circle4" styleLbl="node1">
        <dgm:alg type="sp"/>
        <dgm:choose name="Name35">
          <dgm:if name="Name36" func="var" arg="dir" op="equ" val="norm">
            <dgm:shape xmlns:r="http://schemas.openxmlformats.org/officeDocument/2006/relationships" type="pie" r:blip="">
              <dgm:adjLst>
                <dgm:adj idx="1" val="90"/>
                <dgm:adj idx="2" val="270"/>
              </dgm:adjLst>
            </dgm:shape>
          </dgm:if>
          <dgm:else name="Name37">
            <dgm:shape xmlns:r="http://schemas.openxmlformats.org/officeDocument/2006/relationships" type="pie" r:blip="">
              <dgm:adjLst>
                <dgm:adj idx="1" val="270"/>
                <dgm:adj idx="2" val="90"/>
              </dgm:adjLst>
            </dgm:shape>
          </dgm:else>
        </dgm:choose>
        <dgm:presOf/>
        <dgm:constrLst/>
        <dgm:ruleLst/>
      </dgm:layoutNode>
      <dgm:layoutNode name="rect4" styleLbl="alignAcc1">
        <dgm:alg type="sp"/>
        <dgm:shape xmlns:r="http://schemas.openxmlformats.org/officeDocument/2006/relationships" type="rect" r:blip="">
          <dgm:adjLst/>
        </dgm:shape>
        <dgm:presOf axis="self"/>
        <dgm:constrLst/>
        <dgm:ruleLst/>
      </dgm:layoutNode>
    </dgm:forEach>
    <dgm:forEach name="Name38" axis="ch" ptType="node" st="5" cnt="1">
      <dgm:layoutNode name="vertSpace5">
        <dgm:alg type="sp"/>
        <dgm:shape xmlns:r="http://schemas.openxmlformats.org/officeDocument/2006/relationships" type="rect" r:blip="" hideGeom="1">
          <dgm:adjLst/>
        </dgm:shape>
        <dgm:presOf/>
        <dgm:constrLst/>
        <dgm:ruleLst/>
      </dgm:layoutNode>
      <dgm:layoutNode name="circle5" styleLbl="node1">
        <dgm:alg type="sp"/>
        <dgm:choose name="Name39">
          <dgm:if name="Name40" func="var" arg="dir" op="equ" val="norm">
            <dgm:shape xmlns:r="http://schemas.openxmlformats.org/officeDocument/2006/relationships" type="pie" r:blip="">
              <dgm:adjLst>
                <dgm:adj idx="1" val="90"/>
                <dgm:adj idx="2" val="270"/>
              </dgm:adjLst>
            </dgm:shape>
          </dgm:if>
          <dgm:else name="Name41">
            <dgm:shape xmlns:r="http://schemas.openxmlformats.org/officeDocument/2006/relationships" type="pie" r:blip="">
              <dgm:adjLst>
                <dgm:adj idx="1" val="270"/>
                <dgm:adj idx="2" val="90"/>
              </dgm:adjLst>
            </dgm:shape>
          </dgm:else>
        </dgm:choose>
        <dgm:presOf/>
        <dgm:constrLst/>
        <dgm:ruleLst/>
      </dgm:layoutNode>
      <dgm:layoutNode name="rect5" styleLbl="alignAcc1">
        <dgm:alg type="sp"/>
        <dgm:shape xmlns:r="http://schemas.openxmlformats.org/officeDocument/2006/relationships" type="rect" r:blip="">
          <dgm:adjLst/>
        </dgm:shape>
        <dgm:presOf axis="self"/>
        <dgm:constrLst/>
        <dgm:ruleLst/>
      </dgm:layoutNode>
    </dgm:forEach>
    <dgm:forEach name="Name42" axis="ch" ptType="node" st="6" cnt="1">
      <dgm:layoutNode name="vertSpace6">
        <dgm:alg type="sp"/>
        <dgm:shape xmlns:r="http://schemas.openxmlformats.org/officeDocument/2006/relationships" type="rect" r:blip="" hideGeom="1">
          <dgm:adjLst/>
        </dgm:shape>
        <dgm:presOf/>
        <dgm:constrLst/>
        <dgm:ruleLst/>
      </dgm:layoutNode>
      <dgm:layoutNode name="circle6" styleLbl="node1">
        <dgm:alg type="sp"/>
        <dgm:choose name="Name43">
          <dgm:if name="Name44" func="var" arg="dir" op="equ" val="norm">
            <dgm:shape xmlns:r="http://schemas.openxmlformats.org/officeDocument/2006/relationships" type="pie" r:blip="">
              <dgm:adjLst>
                <dgm:adj idx="1" val="90"/>
                <dgm:adj idx="2" val="270"/>
              </dgm:adjLst>
            </dgm:shape>
          </dgm:if>
          <dgm:else name="Name45">
            <dgm:shape xmlns:r="http://schemas.openxmlformats.org/officeDocument/2006/relationships" type="pie" r:blip="">
              <dgm:adjLst>
                <dgm:adj idx="1" val="270"/>
                <dgm:adj idx="2" val="90"/>
              </dgm:adjLst>
            </dgm:shape>
          </dgm:else>
        </dgm:choose>
        <dgm:presOf/>
        <dgm:constrLst/>
        <dgm:ruleLst/>
      </dgm:layoutNode>
      <dgm:layoutNode name="rect6" styleLbl="alignAcc1">
        <dgm:alg type="sp"/>
        <dgm:shape xmlns:r="http://schemas.openxmlformats.org/officeDocument/2006/relationships" type="rect" r:blip="">
          <dgm:adjLst/>
        </dgm:shape>
        <dgm:presOf axis="self"/>
        <dgm:constrLst/>
        <dgm:ruleLst/>
      </dgm:layoutNode>
    </dgm:forEach>
    <dgm:forEach name="Name46" axis="ch" ptType="node" st="7" cnt="1">
      <dgm:layoutNode name="vertSpace7">
        <dgm:alg type="sp"/>
        <dgm:shape xmlns:r="http://schemas.openxmlformats.org/officeDocument/2006/relationships" type="rect" r:blip="" hideGeom="1">
          <dgm:adjLst/>
        </dgm:shape>
        <dgm:presOf/>
        <dgm:constrLst/>
        <dgm:ruleLst/>
      </dgm:layoutNode>
      <dgm:layoutNode name="circle7" styleLbl="node1">
        <dgm:alg type="sp"/>
        <dgm:choose name="Name47">
          <dgm:if name="Name48" func="var" arg="dir" op="equ" val="norm">
            <dgm:shape xmlns:r="http://schemas.openxmlformats.org/officeDocument/2006/relationships" type="pie" r:blip="">
              <dgm:adjLst>
                <dgm:adj idx="1" val="90"/>
                <dgm:adj idx="2" val="270"/>
              </dgm:adjLst>
            </dgm:shape>
          </dgm:if>
          <dgm:else name="Name49">
            <dgm:shape xmlns:r="http://schemas.openxmlformats.org/officeDocument/2006/relationships" type="pie" r:blip="">
              <dgm:adjLst>
                <dgm:adj idx="1" val="270"/>
                <dgm:adj idx="2" val="90"/>
              </dgm:adjLst>
            </dgm:shape>
          </dgm:else>
        </dgm:choose>
        <dgm:presOf/>
        <dgm:constrLst/>
        <dgm:ruleLst/>
      </dgm:layoutNode>
      <dgm:layoutNode name="rect7" styleLbl="alignAcc1">
        <dgm:alg type="sp"/>
        <dgm:shape xmlns:r="http://schemas.openxmlformats.org/officeDocument/2006/relationships" type="rect" r:blip="">
          <dgm:adjLst/>
        </dgm:shape>
        <dgm:presOf axis="self"/>
        <dgm:constrLst/>
        <dgm:ruleLst/>
      </dgm:layoutNode>
    </dgm:forEach>
    <dgm:forEach name="Name50" axis="ch" ptType="node" cnt="1">
      <dgm:choose name="Name51">
        <dgm:if name="Name52" axis="root des" ptType="all node" func="maxDepth" op="gte" val="2">
          <dgm:layoutNode name="rect1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1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3">
          <dgm:layoutNode name="rect1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4" axis="ch" ptType="node" st="2" cnt="1">
      <dgm:choose name="Name55">
        <dgm:if name="Name56" axis="root des" ptType="all node" func="maxDepth" op="gte" val="2">
          <dgm:layoutNode name="rect2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2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7">
          <dgm:layoutNode name="rect2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8" axis="ch" ptType="node" st="3" cnt="1">
      <dgm:choose name="Name59">
        <dgm:if name="Name60" axis="root des" ptType="all node" func="maxDepth" op="gte" val="2">
          <dgm:layoutNode name="rect3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3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1">
          <dgm:layoutNode name="rect3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2" axis="ch" ptType="node" st="4" cnt="1">
      <dgm:choose name="Name63">
        <dgm:if name="Name64" axis="root des" ptType="all node" func="maxDepth" op="gte" val="2">
          <dgm:layoutNode name="rect4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4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5">
          <dgm:layoutNode name="rect4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6" axis="ch" ptType="node" st="5" cnt="1">
      <dgm:choose name="Name67">
        <dgm:if name="Name68" axis="root des" ptType="all node" func="maxDepth" op="gte" val="2">
          <dgm:layoutNode name="rect5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5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9">
          <dgm:layoutNode name="rect5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0" axis="ch" ptType="node" st="6" cnt="1">
      <dgm:choose name="Name71">
        <dgm:if name="Name72" axis="root des" ptType="all node" func="maxDepth" op="gte" val="2">
          <dgm:layoutNode name="rect6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6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3">
          <dgm:layoutNode name="rect6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4" axis="ch" ptType="node" st="7" cnt="1">
      <dgm:choose name="Name75">
        <dgm:if name="Name76" axis="root des" ptType="all node" func="maxDepth" op="gte" val="2">
          <dgm:layoutNode name="rect7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7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7">
          <dgm:layoutNode name="rect7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layoutNode>
</dgm:layoutDef>
</file>

<file path=ppt/diagrams/layout6.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9.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Θέση κεφαλίδας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l-GR"/>
          </a:p>
        </p:txBody>
      </p:sp>
      <p:sp>
        <p:nvSpPr>
          <p:cNvPr id="3" name="Θέση ημερομηνίας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8D914A7-F828-4DE3-B363-9BA0A1BA2B31}" type="datetimeFigureOut">
              <a:rPr lang="el-GR" smtClean="0"/>
              <a:t>27/9/2024</a:t>
            </a:fld>
            <a:endParaRPr lang="el-GR"/>
          </a:p>
        </p:txBody>
      </p:sp>
      <p:sp>
        <p:nvSpPr>
          <p:cNvPr id="4" name="Θέση εικόνας διαφάνειας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l-GR"/>
          </a:p>
        </p:txBody>
      </p:sp>
      <p:sp>
        <p:nvSpPr>
          <p:cNvPr id="5" name="Θέση σημειώσεων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l-GR"/>
              <a:t>Στυλ κειμένου υποδείγματος</a:t>
            </a:r>
          </a:p>
          <a:p>
            <a:pPr lvl="1"/>
            <a:r>
              <a:rPr lang="el-GR"/>
              <a:t>Δεύτερο επίπεδο</a:t>
            </a:r>
          </a:p>
          <a:p>
            <a:pPr lvl="2"/>
            <a:r>
              <a:rPr lang="el-GR"/>
              <a:t>Τρίτο επίπεδο</a:t>
            </a:r>
          </a:p>
          <a:p>
            <a:pPr lvl="3"/>
            <a:r>
              <a:rPr lang="el-GR"/>
              <a:t>Τέταρτο επίπεδο</a:t>
            </a:r>
          </a:p>
          <a:p>
            <a:pPr lvl="4"/>
            <a:r>
              <a:rPr lang="el-GR"/>
              <a:t>Πέμπτο επίπεδο</a:t>
            </a:r>
          </a:p>
        </p:txBody>
      </p:sp>
      <p:sp>
        <p:nvSpPr>
          <p:cNvPr id="6" name="Θέση υποσέλιδου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l-GR"/>
          </a:p>
        </p:txBody>
      </p:sp>
      <p:sp>
        <p:nvSpPr>
          <p:cNvPr id="7" name="Θέση αριθμού διαφάνειας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E328AA7-B09B-487C-B293-251366DB7F5E}" type="slidenum">
              <a:rPr lang="el-GR" smtClean="0"/>
              <a:t>‹#›</a:t>
            </a:fld>
            <a:endParaRPr lang="el-GR"/>
          </a:p>
        </p:txBody>
      </p:sp>
    </p:spTree>
    <p:extLst>
      <p:ext uri="{BB962C8B-B14F-4D97-AF65-F5344CB8AC3E}">
        <p14:creationId xmlns:p14="http://schemas.microsoft.com/office/powerpoint/2010/main" val="312752372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r>
              <a:rPr lang="el-GR" sz="1200" dirty="0">
                <a:effectLst/>
                <a:latin typeface="Calibri" panose="020F0502020204030204" pitchFamily="34" charset="0"/>
                <a:ea typeface="Times New Roman" panose="02020603050405020304" pitchFamily="18" charset="0"/>
                <a:cs typeface="Times New Roman" panose="02020603050405020304" pitchFamily="18" charset="0"/>
              </a:rPr>
              <a:t>Με τη χρήση προηγμένων εργαλείων και τεχνολογιών, μπορεί να αναπτυχθεί ένα σύστημα το οποίο θα ανταποκρίνεται στις ανάγκες τόσο των πελατών όσο και τον εργαζομένων των ξενοδοχείων, παρέχοντας λύσεις που βελτιώνουν την αποδοτικότητα και την εμπειρία χρήσης.</a:t>
            </a:r>
            <a:endParaRPr lang="el-GR" dirty="0"/>
          </a:p>
        </p:txBody>
      </p:sp>
      <p:sp>
        <p:nvSpPr>
          <p:cNvPr id="4" name="Θέση αριθμού διαφάνειας 3"/>
          <p:cNvSpPr>
            <a:spLocks noGrp="1"/>
          </p:cNvSpPr>
          <p:nvPr>
            <p:ph type="sldNum" sz="quarter" idx="5"/>
          </p:nvPr>
        </p:nvSpPr>
        <p:spPr/>
        <p:txBody>
          <a:bodyPr/>
          <a:lstStyle/>
          <a:p>
            <a:fld id="{EE328AA7-B09B-487C-B293-251366DB7F5E}" type="slidenum">
              <a:rPr lang="el-GR" smtClean="0"/>
              <a:t>2</a:t>
            </a:fld>
            <a:endParaRPr lang="el-GR"/>
          </a:p>
        </p:txBody>
      </p:sp>
    </p:spTree>
    <p:extLst>
      <p:ext uri="{BB962C8B-B14F-4D97-AF65-F5344CB8AC3E}">
        <p14:creationId xmlns:p14="http://schemas.microsoft.com/office/powerpoint/2010/main" val="371485234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r>
              <a:rPr lang="el-GR" dirty="0"/>
              <a:t>Οι πιο </a:t>
            </a:r>
            <a:r>
              <a:rPr lang="el-GR" dirty="0" err="1"/>
              <a:t>δημοφιλέις</a:t>
            </a:r>
            <a:r>
              <a:rPr lang="el-GR" dirty="0"/>
              <a:t> σχετικές εφαρμογές είναι το </a:t>
            </a:r>
            <a:r>
              <a:rPr lang="en-GB" dirty="0"/>
              <a:t>booking, </a:t>
            </a:r>
            <a:r>
              <a:rPr lang="en-GB" dirty="0" err="1"/>
              <a:t>arbnb,expedia</a:t>
            </a:r>
            <a:endParaRPr lang="el-GR" dirty="0"/>
          </a:p>
        </p:txBody>
      </p:sp>
      <p:sp>
        <p:nvSpPr>
          <p:cNvPr id="4" name="Θέση αριθμού διαφάνειας 3"/>
          <p:cNvSpPr>
            <a:spLocks noGrp="1"/>
          </p:cNvSpPr>
          <p:nvPr>
            <p:ph type="sldNum" sz="quarter" idx="5"/>
          </p:nvPr>
        </p:nvSpPr>
        <p:spPr/>
        <p:txBody>
          <a:bodyPr/>
          <a:lstStyle/>
          <a:p>
            <a:fld id="{EE328AA7-B09B-487C-B293-251366DB7F5E}" type="slidenum">
              <a:rPr lang="el-GR" smtClean="0"/>
              <a:t>4</a:t>
            </a:fld>
            <a:endParaRPr lang="el-GR"/>
          </a:p>
        </p:txBody>
      </p:sp>
    </p:spTree>
    <p:extLst>
      <p:ext uri="{BB962C8B-B14F-4D97-AF65-F5344CB8AC3E}">
        <p14:creationId xmlns:p14="http://schemas.microsoft.com/office/powerpoint/2010/main" val="204614269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endParaRPr lang="el-GR" dirty="0"/>
          </a:p>
        </p:txBody>
      </p:sp>
      <p:sp>
        <p:nvSpPr>
          <p:cNvPr id="4" name="Θέση αριθμού διαφάνειας 3"/>
          <p:cNvSpPr>
            <a:spLocks noGrp="1"/>
          </p:cNvSpPr>
          <p:nvPr>
            <p:ph type="sldNum" sz="quarter" idx="5"/>
          </p:nvPr>
        </p:nvSpPr>
        <p:spPr/>
        <p:txBody>
          <a:bodyPr/>
          <a:lstStyle/>
          <a:p>
            <a:fld id="{EE328AA7-B09B-487C-B293-251366DB7F5E}" type="slidenum">
              <a:rPr lang="el-GR" smtClean="0"/>
              <a:t>6</a:t>
            </a:fld>
            <a:endParaRPr lang="el-GR"/>
          </a:p>
        </p:txBody>
      </p:sp>
    </p:spTree>
    <p:extLst>
      <p:ext uri="{BB962C8B-B14F-4D97-AF65-F5344CB8AC3E}">
        <p14:creationId xmlns:p14="http://schemas.microsoft.com/office/powerpoint/2010/main" val="201675800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endParaRPr lang="el-GR" dirty="0"/>
          </a:p>
        </p:txBody>
      </p:sp>
      <p:sp>
        <p:nvSpPr>
          <p:cNvPr id="4" name="Θέση αριθμού διαφάνειας 3"/>
          <p:cNvSpPr>
            <a:spLocks noGrp="1"/>
          </p:cNvSpPr>
          <p:nvPr>
            <p:ph type="sldNum" sz="quarter" idx="5"/>
          </p:nvPr>
        </p:nvSpPr>
        <p:spPr/>
        <p:txBody>
          <a:bodyPr/>
          <a:lstStyle/>
          <a:p>
            <a:fld id="{EE328AA7-B09B-487C-B293-251366DB7F5E}" type="slidenum">
              <a:rPr lang="el-GR" smtClean="0"/>
              <a:t>25</a:t>
            </a:fld>
            <a:endParaRPr lang="el-GR"/>
          </a:p>
        </p:txBody>
      </p:sp>
    </p:spTree>
    <p:extLst>
      <p:ext uri="{BB962C8B-B14F-4D97-AF65-F5344CB8AC3E}">
        <p14:creationId xmlns:p14="http://schemas.microsoft.com/office/powerpoint/2010/main" val="13743066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r>
              <a:rPr lang="el-GR" dirty="0"/>
              <a:t>Θα τα πω </a:t>
            </a:r>
            <a:r>
              <a:rPr lang="el-GR" dirty="0" err="1"/>
              <a:t>εγω</a:t>
            </a:r>
            <a:endParaRPr lang="el-GR" dirty="0"/>
          </a:p>
        </p:txBody>
      </p:sp>
      <p:sp>
        <p:nvSpPr>
          <p:cNvPr id="4" name="Θέση αριθμού διαφάνειας 3"/>
          <p:cNvSpPr>
            <a:spLocks noGrp="1"/>
          </p:cNvSpPr>
          <p:nvPr>
            <p:ph type="sldNum" sz="quarter" idx="5"/>
          </p:nvPr>
        </p:nvSpPr>
        <p:spPr/>
        <p:txBody>
          <a:bodyPr/>
          <a:lstStyle/>
          <a:p>
            <a:fld id="{EE328AA7-B09B-487C-B293-251366DB7F5E}" type="slidenum">
              <a:rPr lang="el-GR" smtClean="0"/>
              <a:t>28</a:t>
            </a:fld>
            <a:endParaRPr lang="el-GR"/>
          </a:p>
        </p:txBody>
      </p:sp>
    </p:spTree>
    <p:extLst>
      <p:ext uri="{BB962C8B-B14F-4D97-AF65-F5344CB8AC3E}">
        <p14:creationId xmlns:p14="http://schemas.microsoft.com/office/powerpoint/2010/main" val="378235567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endParaRPr lang="el-GR" dirty="0"/>
          </a:p>
        </p:txBody>
      </p:sp>
      <p:sp>
        <p:nvSpPr>
          <p:cNvPr id="4" name="Θέση αριθμού διαφάνειας 3"/>
          <p:cNvSpPr>
            <a:spLocks noGrp="1"/>
          </p:cNvSpPr>
          <p:nvPr>
            <p:ph type="sldNum" sz="quarter" idx="5"/>
          </p:nvPr>
        </p:nvSpPr>
        <p:spPr/>
        <p:txBody>
          <a:bodyPr/>
          <a:lstStyle/>
          <a:p>
            <a:fld id="{EE328AA7-B09B-487C-B293-251366DB7F5E}" type="slidenum">
              <a:rPr lang="el-GR" smtClean="0"/>
              <a:t>29</a:t>
            </a:fld>
            <a:endParaRPr lang="el-GR"/>
          </a:p>
        </p:txBody>
      </p:sp>
    </p:spTree>
    <p:extLst>
      <p:ext uri="{BB962C8B-B14F-4D97-AF65-F5344CB8AC3E}">
        <p14:creationId xmlns:p14="http://schemas.microsoft.com/office/powerpoint/2010/main" val="162257609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BB0DB3-A8FF-4ABB-9E2E-D960422260EB}"/>
              </a:ext>
            </a:extLst>
          </p:cNvPr>
          <p:cNvSpPr>
            <a:spLocks noGrp="1"/>
          </p:cNvSpPr>
          <p:nvPr>
            <p:ph type="ctrTitle"/>
          </p:nvPr>
        </p:nvSpPr>
        <p:spPr>
          <a:xfrm>
            <a:off x="1524000" y="1122363"/>
            <a:ext cx="9144000" cy="3025308"/>
          </a:xfrm>
        </p:spPr>
        <p:txBody>
          <a:bodyPr anchor="b">
            <a:normAutofit/>
          </a:bodyPr>
          <a:lstStyle>
            <a:lvl1pPr algn="ctr">
              <a:defRPr sz="6600"/>
            </a:lvl1pPr>
          </a:lstStyle>
          <a:p>
            <a:r>
              <a:rPr lang="en-US" dirty="0"/>
              <a:t>Click to edit Master title style</a:t>
            </a:r>
          </a:p>
        </p:txBody>
      </p:sp>
      <p:sp>
        <p:nvSpPr>
          <p:cNvPr id="3" name="Subtitle 2">
            <a:extLst>
              <a:ext uri="{FF2B5EF4-FFF2-40B4-BE49-F238E27FC236}">
                <a16:creationId xmlns:a16="http://schemas.microsoft.com/office/drawing/2014/main" id="{8BEE0618-75D7-410F-859C-CDF53BC53E85}"/>
              </a:ext>
            </a:extLst>
          </p:cNvPr>
          <p:cNvSpPr>
            <a:spLocks noGrp="1"/>
          </p:cNvSpPr>
          <p:nvPr>
            <p:ph type="subTitle" idx="1"/>
          </p:nvPr>
        </p:nvSpPr>
        <p:spPr>
          <a:xfrm>
            <a:off x="1524000" y="4386729"/>
            <a:ext cx="9144000" cy="1135529"/>
          </a:xfrm>
        </p:spPr>
        <p:txBody>
          <a:bodyPr>
            <a:normAutofit/>
          </a:bodyPr>
          <a:lstStyle>
            <a:lvl1pPr marL="0" indent="0" algn="ctr">
              <a:lnSpc>
                <a:spcPct val="120000"/>
              </a:lnSpc>
              <a:buNone/>
              <a:defRPr sz="1800" b="1" cap="all" spc="300" baseline="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4" name="Date Placeholder 3">
            <a:extLst>
              <a:ext uri="{FF2B5EF4-FFF2-40B4-BE49-F238E27FC236}">
                <a16:creationId xmlns:a16="http://schemas.microsoft.com/office/drawing/2014/main" id="{A5237F11-76DB-4DD9-9747-3F38D05BA0FE}"/>
              </a:ext>
            </a:extLst>
          </p:cNvPr>
          <p:cNvSpPr>
            <a:spLocks noGrp="1"/>
          </p:cNvSpPr>
          <p:nvPr>
            <p:ph type="dt" sz="half" idx="10"/>
          </p:nvPr>
        </p:nvSpPr>
        <p:spPr/>
        <p:txBody>
          <a:bodyPr/>
          <a:lstStyle/>
          <a:p>
            <a:fld id="{11EAACC7-3B3F-47D1-959A-EF58926E955E}" type="datetimeFigureOut">
              <a:rPr lang="en-US" smtClean="0"/>
              <a:t>9/27/2024</a:t>
            </a:fld>
            <a:endParaRPr lang="en-US"/>
          </a:p>
        </p:txBody>
      </p:sp>
      <p:sp>
        <p:nvSpPr>
          <p:cNvPr id="5" name="Footer Placeholder 4">
            <a:extLst>
              <a:ext uri="{FF2B5EF4-FFF2-40B4-BE49-F238E27FC236}">
                <a16:creationId xmlns:a16="http://schemas.microsoft.com/office/drawing/2014/main" id="{3059F581-81B0-44B3-ABA5-A25CA4BAE48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C10D591-ADCF-4300-8282-72AE357F3D2D}"/>
              </a:ext>
            </a:extLst>
          </p:cNvPr>
          <p:cNvSpPr>
            <a:spLocks noGrp="1"/>
          </p:cNvSpPr>
          <p:nvPr>
            <p:ph type="sldNum" sz="quarter" idx="12"/>
          </p:nvPr>
        </p:nvSpPr>
        <p:spPr/>
        <p:txBody>
          <a:bodyPr/>
          <a:lstStyle/>
          <a:p>
            <a:fld id="{312CC964-A50B-4C29-B4E4-2C30BB34CCF3}" type="slidenum">
              <a:rPr lang="en-US" smtClean="0"/>
              <a:t>‹#›</a:t>
            </a:fld>
            <a:endParaRPr lang="en-US"/>
          </a:p>
        </p:txBody>
      </p:sp>
    </p:spTree>
    <p:extLst>
      <p:ext uri="{BB962C8B-B14F-4D97-AF65-F5344CB8AC3E}">
        <p14:creationId xmlns:p14="http://schemas.microsoft.com/office/powerpoint/2010/main" val="96172683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3E5C77-55F8-4677-A96C-E6D3F5545DC0}"/>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29A064EF-ADDA-4943-8F87-A7469D799750}"/>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6B0D493-D1E7-4358-95E9-B5B80A49E603}"/>
              </a:ext>
            </a:extLst>
          </p:cNvPr>
          <p:cNvSpPr>
            <a:spLocks noGrp="1"/>
          </p:cNvSpPr>
          <p:nvPr>
            <p:ph type="dt" sz="half" idx="10"/>
          </p:nvPr>
        </p:nvSpPr>
        <p:spPr/>
        <p:txBody>
          <a:bodyPr/>
          <a:lstStyle/>
          <a:p>
            <a:fld id="{11EAACC7-3B3F-47D1-959A-EF58926E955E}" type="datetimeFigureOut">
              <a:rPr lang="en-US" smtClean="0"/>
              <a:t>9/27/2024</a:t>
            </a:fld>
            <a:endParaRPr lang="en-US"/>
          </a:p>
        </p:txBody>
      </p:sp>
      <p:sp>
        <p:nvSpPr>
          <p:cNvPr id="5" name="Footer Placeholder 4">
            <a:extLst>
              <a:ext uri="{FF2B5EF4-FFF2-40B4-BE49-F238E27FC236}">
                <a16:creationId xmlns:a16="http://schemas.microsoft.com/office/drawing/2014/main" id="{A6E98326-3276-4B9E-960F-10C6677BFAF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D4C3AC2-288D-4FEE-BF80-0EAEDDFAB049}"/>
              </a:ext>
            </a:extLst>
          </p:cNvPr>
          <p:cNvSpPr>
            <a:spLocks noGrp="1"/>
          </p:cNvSpPr>
          <p:nvPr>
            <p:ph type="sldNum" sz="quarter" idx="12"/>
          </p:nvPr>
        </p:nvSpPr>
        <p:spPr/>
        <p:txBody>
          <a:bodyPr/>
          <a:lstStyle/>
          <a:p>
            <a:fld id="{312CC964-A50B-4C29-B4E4-2C30BB34CCF3}" type="slidenum">
              <a:rPr lang="en-US" smtClean="0"/>
              <a:t>‹#›</a:t>
            </a:fld>
            <a:endParaRPr lang="en-US"/>
          </a:p>
        </p:txBody>
      </p:sp>
    </p:spTree>
    <p:extLst>
      <p:ext uri="{BB962C8B-B14F-4D97-AF65-F5344CB8AC3E}">
        <p14:creationId xmlns:p14="http://schemas.microsoft.com/office/powerpoint/2010/main" val="326543884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23333C6A-5417-40BD-BF7A-94058322377A}"/>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443BCB45-B343-46F6-9718-AA0D68CED1FF}"/>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FBDA2A4-FD34-4E17-908F-4367B1E644C3}"/>
              </a:ext>
            </a:extLst>
          </p:cNvPr>
          <p:cNvSpPr>
            <a:spLocks noGrp="1"/>
          </p:cNvSpPr>
          <p:nvPr>
            <p:ph type="dt" sz="half" idx="10"/>
          </p:nvPr>
        </p:nvSpPr>
        <p:spPr/>
        <p:txBody>
          <a:bodyPr/>
          <a:lstStyle/>
          <a:p>
            <a:fld id="{11EAACC7-3B3F-47D1-959A-EF58926E955E}" type="datetimeFigureOut">
              <a:rPr lang="en-US" smtClean="0"/>
              <a:t>9/27/2024</a:t>
            </a:fld>
            <a:endParaRPr lang="en-US"/>
          </a:p>
        </p:txBody>
      </p:sp>
      <p:sp>
        <p:nvSpPr>
          <p:cNvPr id="5" name="Footer Placeholder 4">
            <a:extLst>
              <a:ext uri="{FF2B5EF4-FFF2-40B4-BE49-F238E27FC236}">
                <a16:creationId xmlns:a16="http://schemas.microsoft.com/office/drawing/2014/main" id="{93B87AE3-776D-451D-AA52-C06B747248C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AA0C4D5-BE1E-4D6A-9196-E0F9E42B2E1E}"/>
              </a:ext>
            </a:extLst>
          </p:cNvPr>
          <p:cNvSpPr>
            <a:spLocks noGrp="1"/>
          </p:cNvSpPr>
          <p:nvPr>
            <p:ph type="sldNum" sz="quarter" idx="12"/>
          </p:nvPr>
        </p:nvSpPr>
        <p:spPr/>
        <p:txBody>
          <a:bodyPr/>
          <a:lstStyle/>
          <a:p>
            <a:fld id="{312CC964-A50B-4C29-B4E4-2C30BB34CCF3}" type="slidenum">
              <a:rPr lang="en-US" smtClean="0"/>
              <a:t>‹#›</a:t>
            </a:fld>
            <a:endParaRPr lang="en-US"/>
          </a:p>
        </p:txBody>
      </p:sp>
    </p:spTree>
    <p:extLst>
      <p:ext uri="{BB962C8B-B14F-4D97-AF65-F5344CB8AC3E}">
        <p14:creationId xmlns:p14="http://schemas.microsoft.com/office/powerpoint/2010/main" val="398044727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D75558-A264-444E-829B-51AAE6B4BFCE}"/>
              </a:ext>
            </a:extLst>
          </p:cNvPr>
          <p:cNvSpPr>
            <a:spLocks noGrp="1"/>
          </p:cNvSpPr>
          <p:nvPr>
            <p:ph type="title"/>
          </p:nvPr>
        </p:nvSpPr>
        <p:spPr/>
        <p:txBody>
          <a:bodyPr/>
          <a:lstStyle/>
          <a:p>
            <a:r>
              <a:rPr lang="en-US" dirty="0"/>
              <a:t>Click to edit Master title style</a:t>
            </a:r>
          </a:p>
        </p:txBody>
      </p:sp>
      <p:sp>
        <p:nvSpPr>
          <p:cNvPr id="3" name="Content Placeholder 2">
            <a:extLst>
              <a:ext uri="{FF2B5EF4-FFF2-40B4-BE49-F238E27FC236}">
                <a16:creationId xmlns:a16="http://schemas.microsoft.com/office/drawing/2014/main" id="{908D9373-37D1-4135-8D34-755E139F79DD}"/>
              </a:ext>
            </a:extLst>
          </p:cNvPr>
          <p:cNvSpPr>
            <a:spLocks noGrp="1"/>
          </p:cNvSpPr>
          <p:nvPr>
            <p:ph idx="1"/>
          </p:nvPr>
        </p:nvSpPr>
        <p:spPr/>
        <p:txBody>
          <a:bodyPr/>
          <a:lstStyle>
            <a:lvl1pPr>
              <a:lnSpc>
                <a:spcPct val="100000"/>
              </a:lnSpc>
              <a:defRPr/>
            </a:lvl1pPr>
            <a:lvl2pPr>
              <a:lnSpc>
                <a:spcPct val="100000"/>
              </a:lnSpc>
              <a:defRPr/>
            </a:lvl2pPr>
            <a:lvl3pPr>
              <a:lnSpc>
                <a:spcPct val="100000"/>
              </a:lnSpc>
              <a:defRPr/>
            </a:lvl3pPr>
            <a:lvl4pPr>
              <a:lnSpc>
                <a:spcPct val="100000"/>
              </a:lnSpc>
              <a:defRPr/>
            </a:lvl4pPr>
            <a:lvl5pPr>
              <a:lnSpc>
                <a:spcPct val="100000"/>
              </a:lnSpc>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A55E4A6B-1966-4E57-9FB8-8B111E97BC11}"/>
              </a:ext>
            </a:extLst>
          </p:cNvPr>
          <p:cNvSpPr>
            <a:spLocks noGrp="1"/>
          </p:cNvSpPr>
          <p:nvPr>
            <p:ph type="dt" sz="half" idx="10"/>
          </p:nvPr>
        </p:nvSpPr>
        <p:spPr/>
        <p:txBody>
          <a:bodyPr/>
          <a:lstStyle/>
          <a:p>
            <a:fld id="{11EAACC7-3B3F-47D1-959A-EF58926E955E}" type="datetimeFigureOut">
              <a:rPr lang="en-US" smtClean="0"/>
              <a:t>9/27/2024</a:t>
            </a:fld>
            <a:endParaRPr lang="en-US" dirty="0"/>
          </a:p>
        </p:txBody>
      </p:sp>
      <p:sp>
        <p:nvSpPr>
          <p:cNvPr id="5" name="Footer Placeholder 4">
            <a:extLst>
              <a:ext uri="{FF2B5EF4-FFF2-40B4-BE49-F238E27FC236}">
                <a16:creationId xmlns:a16="http://schemas.microsoft.com/office/drawing/2014/main" id="{133FC3DD-F2BE-41FF-895B-00129AAB15F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91F830C-8424-4FAF-A011-605AE1D147FC}"/>
              </a:ext>
            </a:extLst>
          </p:cNvPr>
          <p:cNvSpPr>
            <a:spLocks noGrp="1"/>
          </p:cNvSpPr>
          <p:nvPr>
            <p:ph type="sldNum" sz="quarter" idx="12"/>
          </p:nvPr>
        </p:nvSpPr>
        <p:spPr/>
        <p:txBody>
          <a:bodyPr/>
          <a:lstStyle/>
          <a:p>
            <a:fld id="{312CC964-A50B-4C29-B4E4-2C30BB34CCF3}" type="slidenum">
              <a:rPr lang="en-US" smtClean="0"/>
              <a:t>‹#›</a:t>
            </a:fld>
            <a:endParaRPr lang="en-US"/>
          </a:p>
        </p:txBody>
      </p:sp>
    </p:spTree>
    <p:extLst>
      <p:ext uri="{BB962C8B-B14F-4D97-AF65-F5344CB8AC3E}">
        <p14:creationId xmlns:p14="http://schemas.microsoft.com/office/powerpoint/2010/main" val="283219927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0A1BE8-ECC1-4027-B16E-C7BECCA9DF45}"/>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1246C7E1-471A-46AA-8068-98E68C0C207D}"/>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EF7C9F8F-EC48-4D16-B4C6-023A7B607BE6}"/>
              </a:ext>
            </a:extLst>
          </p:cNvPr>
          <p:cNvSpPr>
            <a:spLocks noGrp="1"/>
          </p:cNvSpPr>
          <p:nvPr>
            <p:ph type="dt" sz="half" idx="10"/>
          </p:nvPr>
        </p:nvSpPr>
        <p:spPr/>
        <p:txBody>
          <a:bodyPr/>
          <a:lstStyle/>
          <a:p>
            <a:fld id="{11EAACC7-3B3F-47D1-959A-EF58926E955E}" type="datetimeFigureOut">
              <a:rPr lang="en-US" smtClean="0"/>
              <a:t>9/27/2024</a:t>
            </a:fld>
            <a:endParaRPr lang="en-US"/>
          </a:p>
        </p:txBody>
      </p:sp>
      <p:sp>
        <p:nvSpPr>
          <p:cNvPr id="5" name="Footer Placeholder 4">
            <a:extLst>
              <a:ext uri="{FF2B5EF4-FFF2-40B4-BE49-F238E27FC236}">
                <a16:creationId xmlns:a16="http://schemas.microsoft.com/office/drawing/2014/main" id="{B79FA5B3-F726-417B-932A-B93E0C8F5AB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77D21F1-1A24-43EA-AB09-3024C491E8FB}"/>
              </a:ext>
            </a:extLst>
          </p:cNvPr>
          <p:cNvSpPr>
            <a:spLocks noGrp="1"/>
          </p:cNvSpPr>
          <p:nvPr>
            <p:ph type="sldNum" sz="quarter" idx="12"/>
          </p:nvPr>
        </p:nvSpPr>
        <p:spPr/>
        <p:txBody>
          <a:bodyPr/>
          <a:lstStyle/>
          <a:p>
            <a:fld id="{312CC964-A50B-4C29-B4E4-2C30BB34CCF3}" type="slidenum">
              <a:rPr lang="en-US" smtClean="0"/>
              <a:t>‹#›</a:t>
            </a:fld>
            <a:endParaRPr lang="en-US"/>
          </a:p>
        </p:txBody>
      </p:sp>
    </p:spTree>
    <p:extLst>
      <p:ext uri="{BB962C8B-B14F-4D97-AF65-F5344CB8AC3E}">
        <p14:creationId xmlns:p14="http://schemas.microsoft.com/office/powerpoint/2010/main" val="104436920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E16569-B648-4D50-BEB8-E8DAE24D68FD}"/>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940831B3-A1FD-470C-BEEE-4CFB441502DD}"/>
              </a:ext>
            </a:extLst>
          </p:cNvPr>
          <p:cNvSpPr>
            <a:spLocks noGrp="1"/>
          </p:cNvSpPr>
          <p:nvPr>
            <p:ph sz="half" idx="1"/>
          </p:nvPr>
        </p:nvSpPr>
        <p:spPr>
          <a:xfrm>
            <a:off x="838200" y="1924493"/>
            <a:ext cx="5181600" cy="425247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a:extLst>
              <a:ext uri="{FF2B5EF4-FFF2-40B4-BE49-F238E27FC236}">
                <a16:creationId xmlns:a16="http://schemas.microsoft.com/office/drawing/2014/main" id="{01F34A17-C244-438C-9AE3-FB9B3CE3BD8F}"/>
              </a:ext>
            </a:extLst>
          </p:cNvPr>
          <p:cNvSpPr>
            <a:spLocks noGrp="1"/>
          </p:cNvSpPr>
          <p:nvPr>
            <p:ph sz="half" idx="2"/>
          </p:nvPr>
        </p:nvSpPr>
        <p:spPr>
          <a:xfrm>
            <a:off x="6172200" y="1924493"/>
            <a:ext cx="5181600" cy="425247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14CFA3AA-3FC1-4B98-8F99-1726F1AC0A38}"/>
              </a:ext>
            </a:extLst>
          </p:cNvPr>
          <p:cNvSpPr>
            <a:spLocks noGrp="1"/>
          </p:cNvSpPr>
          <p:nvPr>
            <p:ph type="dt" sz="half" idx="10"/>
          </p:nvPr>
        </p:nvSpPr>
        <p:spPr/>
        <p:txBody>
          <a:bodyPr/>
          <a:lstStyle/>
          <a:p>
            <a:fld id="{11EAACC7-3B3F-47D1-959A-EF58926E955E}" type="datetimeFigureOut">
              <a:rPr lang="en-US" smtClean="0"/>
              <a:t>9/27/2024</a:t>
            </a:fld>
            <a:endParaRPr lang="en-US"/>
          </a:p>
        </p:txBody>
      </p:sp>
      <p:sp>
        <p:nvSpPr>
          <p:cNvPr id="6" name="Footer Placeholder 5">
            <a:extLst>
              <a:ext uri="{FF2B5EF4-FFF2-40B4-BE49-F238E27FC236}">
                <a16:creationId xmlns:a16="http://schemas.microsoft.com/office/drawing/2014/main" id="{1CE10883-BACC-41A1-9067-ECFDB937D721}"/>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427660A2-13C9-4432-A6EB-A4FF3D78F15F}"/>
              </a:ext>
            </a:extLst>
          </p:cNvPr>
          <p:cNvSpPr>
            <a:spLocks noGrp="1"/>
          </p:cNvSpPr>
          <p:nvPr>
            <p:ph type="sldNum" sz="quarter" idx="12"/>
          </p:nvPr>
        </p:nvSpPr>
        <p:spPr/>
        <p:txBody>
          <a:bodyPr/>
          <a:lstStyle/>
          <a:p>
            <a:fld id="{312CC964-A50B-4C29-B4E4-2C30BB34CCF3}" type="slidenum">
              <a:rPr lang="en-US" smtClean="0"/>
              <a:t>‹#›</a:t>
            </a:fld>
            <a:endParaRPr lang="en-US"/>
          </a:p>
        </p:txBody>
      </p:sp>
    </p:spTree>
    <p:extLst>
      <p:ext uri="{BB962C8B-B14F-4D97-AF65-F5344CB8AC3E}">
        <p14:creationId xmlns:p14="http://schemas.microsoft.com/office/powerpoint/2010/main" val="376858096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97C843-C993-4E9C-80DD-3620816E56A9}"/>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4D91A8E3-B066-4511-9C6E-A3435B64DD88}"/>
              </a:ext>
            </a:extLst>
          </p:cNvPr>
          <p:cNvSpPr>
            <a:spLocks noGrp="1"/>
          </p:cNvSpPr>
          <p:nvPr>
            <p:ph type="body" idx="1"/>
          </p:nvPr>
        </p:nvSpPr>
        <p:spPr>
          <a:xfrm>
            <a:off x="839788" y="1734325"/>
            <a:ext cx="5157787" cy="823912"/>
          </a:xfrm>
        </p:spPr>
        <p:txBody>
          <a:bodyPr anchor="b">
            <a:normAutofit/>
          </a:bodyPr>
          <a:lstStyle>
            <a:lvl1pPr marL="0" indent="0">
              <a:buNone/>
              <a:defRPr sz="2000" b="1" cap="all" spc="300"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46E86B63-4102-4802-94D7-F138F80F3E19}"/>
              </a:ext>
            </a:extLst>
          </p:cNvPr>
          <p:cNvSpPr>
            <a:spLocks noGrp="1"/>
          </p:cNvSpPr>
          <p:nvPr>
            <p:ph sz="half" idx="2"/>
          </p:nvPr>
        </p:nvSpPr>
        <p:spPr>
          <a:xfrm>
            <a:off x="839788" y="2558237"/>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a:extLst>
              <a:ext uri="{FF2B5EF4-FFF2-40B4-BE49-F238E27FC236}">
                <a16:creationId xmlns:a16="http://schemas.microsoft.com/office/drawing/2014/main" id="{9C924765-08A7-4A60-86DC-DC420F60BBAE}"/>
              </a:ext>
            </a:extLst>
          </p:cNvPr>
          <p:cNvSpPr>
            <a:spLocks noGrp="1"/>
          </p:cNvSpPr>
          <p:nvPr>
            <p:ph type="body" sz="quarter" idx="3"/>
          </p:nvPr>
        </p:nvSpPr>
        <p:spPr>
          <a:xfrm>
            <a:off x="6172200" y="1734325"/>
            <a:ext cx="5183188" cy="823912"/>
          </a:xfrm>
        </p:spPr>
        <p:txBody>
          <a:bodyPr anchor="b">
            <a:normAutofit/>
          </a:bodyPr>
          <a:lstStyle>
            <a:lvl1pPr marL="0" indent="0">
              <a:buNone/>
              <a:defRPr sz="2000" b="1" cap="all" spc="300"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F4AA2795-EFB6-4000-8F25-FBB62646C0CD}"/>
              </a:ext>
            </a:extLst>
          </p:cNvPr>
          <p:cNvSpPr>
            <a:spLocks noGrp="1"/>
          </p:cNvSpPr>
          <p:nvPr>
            <p:ph sz="quarter" idx="4"/>
          </p:nvPr>
        </p:nvSpPr>
        <p:spPr>
          <a:xfrm>
            <a:off x="6172200" y="2558237"/>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9C942CFB-FE12-494A-9C41-3CB90F07BDAA}"/>
              </a:ext>
            </a:extLst>
          </p:cNvPr>
          <p:cNvSpPr>
            <a:spLocks noGrp="1"/>
          </p:cNvSpPr>
          <p:nvPr>
            <p:ph type="dt" sz="half" idx="10"/>
          </p:nvPr>
        </p:nvSpPr>
        <p:spPr/>
        <p:txBody>
          <a:bodyPr/>
          <a:lstStyle/>
          <a:p>
            <a:fld id="{11EAACC7-3B3F-47D1-959A-EF58926E955E}" type="datetimeFigureOut">
              <a:rPr lang="en-US" smtClean="0"/>
              <a:t>9/27/2024</a:t>
            </a:fld>
            <a:endParaRPr lang="en-US"/>
          </a:p>
        </p:txBody>
      </p:sp>
      <p:sp>
        <p:nvSpPr>
          <p:cNvPr id="8" name="Footer Placeholder 7">
            <a:extLst>
              <a:ext uri="{FF2B5EF4-FFF2-40B4-BE49-F238E27FC236}">
                <a16:creationId xmlns:a16="http://schemas.microsoft.com/office/drawing/2014/main" id="{6C3A07E3-59E1-4EBD-9687-4B6ABE96ACA4}"/>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ECF7BB23-7539-4674-8B66-ACEFF94686CE}"/>
              </a:ext>
            </a:extLst>
          </p:cNvPr>
          <p:cNvSpPr>
            <a:spLocks noGrp="1"/>
          </p:cNvSpPr>
          <p:nvPr>
            <p:ph type="sldNum" sz="quarter" idx="12"/>
          </p:nvPr>
        </p:nvSpPr>
        <p:spPr/>
        <p:txBody>
          <a:bodyPr/>
          <a:lstStyle/>
          <a:p>
            <a:fld id="{312CC964-A50B-4C29-B4E4-2C30BB34CCF3}" type="slidenum">
              <a:rPr lang="en-US" smtClean="0"/>
              <a:t>‹#›</a:t>
            </a:fld>
            <a:endParaRPr lang="en-US"/>
          </a:p>
        </p:txBody>
      </p:sp>
    </p:spTree>
    <p:extLst>
      <p:ext uri="{BB962C8B-B14F-4D97-AF65-F5344CB8AC3E}">
        <p14:creationId xmlns:p14="http://schemas.microsoft.com/office/powerpoint/2010/main" val="167003457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5841DB-C73C-4968-B434-A6AA14DAF625}"/>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108152BF-92C7-4BF5-A9DB-16A0BF0F5F5D}"/>
              </a:ext>
            </a:extLst>
          </p:cNvPr>
          <p:cNvSpPr>
            <a:spLocks noGrp="1"/>
          </p:cNvSpPr>
          <p:nvPr>
            <p:ph type="dt" sz="half" idx="10"/>
          </p:nvPr>
        </p:nvSpPr>
        <p:spPr/>
        <p:txBody>
          <a:bodyPr/>
          <a:lstStyle/>
          <a:p>
            <a:fld id="{11EAACC7-3B3F-47D1-959A-EF58926E955E}" type="datetimeFigureOut">
              <a:rPr lang="en-US" smtClean="0"/>
              <a:t>9/27/2024</a:t>
            </a:fld>
            <a:endParaRPr lang="en-US"/>
          </a:p>
        </p:txBody>
      </p:sp>
      <p:sp>
        <p:nvSpPr>
          <p:cNvPr id="4" name="Footer Placeholder 3">
            <a:extLst>
              <a:ext uri="{FF2B5EF4-FFF2-40B4-BE49-F238E27FC236}">
                <a16:creationId xmlns:a16="http://schemas.microsoft.com/office/drawing/2014/main" id="{C1289DB7-F492-4037-A439-D70F7E556524}"/>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2FFA96F1-8B8A-4E83-B3C2-E10DE522AD30}"/>
              </a:ext>
            </a:extLst>
          </p:cNvPr>
          <p:cNvSpPr>
            <a:spLocks noGrp="1"/>
          </p:cNvSpPr>
          <p:nvPr>
            <p:ph type="sldNum" sz="quarter" idx="12"/>
          </p:nvPr>
        </p:nvSpPr>
        <p:spPr/>
        <p:txBody>
          <a:bodyPr/>
          <a:lstStyle/>
          <a:p>
            <a:fld id="{312CC964-A50B-4C29-B4E4-2C30BB34CCF3}" type="slidenum">
              <a:rPr lang="en-US" smtClean="0"/>
              <a:t>‹#›</a:t>
            </a:fld>
            <a:endParaRPr lang="en-US"/>
          </a:p>
        </p:txBody>
      </p:sp>
    </p:spTree>
    <p:extLst>
      <p:ext uri="{BB962C8B-B14F-4D97-AF65-F5344CB8AC3E}">
        <p14:creationId xmlns:p14="http://schemas.microsoft.com/office/powerpoint/2010/main" val="125333442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C8031033-9688-463F-9614-47F2F5BC6BF7}"/>
              </a:ext>
            </a:extLst>
          </p:cNvPr>
          <p:cNvSpPr>
            <a:spLocks noGrp="1"/>
          </p:cNvSpPr>
          <p:nvPr>
            <p:ph type="dt" sz="half" idx="10"/>
          </p:nvPr>
        </p:nvSpPr>
        <p:spPr/>
        <p:txBody>
          <a:bodyPr/>
          <a:lstStyle/>
          <a:p>
            <a:fld id="{11EAACC7-3B3F-47D1-959A-EF58926E955E}" type="datetimeFigureOut">
              <a:rPr lang="en-US" smtClean="0"/>
              <a:t>9/27/2024</a:t>
            </a:fld>
            <a:endParaRPr lang="en-US"/>
          </a:p>
        </p:txBody>
      </p:sp>
      <p:sp>
        <p:nvSpPr>
          <p:cNvPr id="3" name="Footer Placeholder 2">
            <a:extLst>
              <a:ext uri="{FF2B5EF4-FFF2-40B4-BE49-F238E27FC236}">
                <a16:creationId xmlns:a16="http://schemas.microsoft.com/office/drawing/2014/main" id="{085B8DB2-C14B-45AC-ACAF-8702DF59C6E2}"/>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8001DA57-8D4E-4075-9460-4F03DF8AABA8}"/>
              </a:ext>
            </a:extLst>
          </p:cNvPr>
          <p:cNvSpPr>
            <a:spLocks noGrp="1"/>
          </p:cNvSpPr>
          <p:nvPr>
            <p:ph type="sldNum" sz="quarter" idx="12"/>
          </p:nvPr>
        </p:nvSpPr>
        <p:spPr/>
        <p:txBody>
          <a:bodyPr/>
          <a:lstStyle/>
          <a:p>
            <a:fld id="{312CC964-A50B-4C29-B4E4-2C30BB34CCF3}" type="slidenum">
              <a:rPr lang="en-US" smtClean="0"/>
              <a:t>‹#›</a:t>
            </a:fld>
            <a:endParaRPr lang="en-US"/>
          </a:p>
        </p:txBody>
      </p:sp>
    </p:spTree>
    <p:extLst>
      <p:ext uri="{BB962C8B-B14F-4D97-AF65-F5344CB8AC3E}">
        <p14:creationId xmlns:p14="http://schemas.microsoft.com/office/powerpoint/2010/main" val="342911034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2CBE2C-9DAA-489D-AC88-15CBBA8A9BF7}"/>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AEE124BE-E494-445A-A4FB-A2A8F28F0C1D}"/>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4F2446DE-9A32-4774-9F7C-86678CA90EA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9400115D-61B3-46D0-B4D3-30C374B526CF}"/>
              </a:ext>
            </a:extLst>
          </p:cNvPr>
          <p:cNvSpPr>
            <a:spLocks noGrp="1"/>
          </p:cNvSpPr>
          <p:nvPr>
            <p:ph type="dt" sz="half" idx="10"/>
          </p:nvPr>
        </p:nvSpPr>
        <p:spPr/>
        <p:txBody>
          <a:bodyPr/>
          <a:lstStyle/>
          <a:p>
            <a:fld id="{11EAACC7-3B3F-47D1-959A-EF58926E955E}" type="datetimeFigureOut">
              <a:rPr lang="en-US" smtClean="0"/>
              <a:t>9/27/2024</a:t>
            </a:fld>
            <a:endParaRPr lang="en-US"/>
          </a:p>
        </p:txBody>
      </p:sp>
      <p:sp>
        <p:nvSpPr>
          <p:cNvPr id="6" name="Footer Placeholder 5">
            <a:extLst>
              <a:ext uri="{FF2B5EF4-FFF2-40B4-BE49-F238E27FC236}">
                <a16:creationId xmlns:a16="http://schemas.microsoft.com/office/drawing/2014/main" id="{EF3C2AFC-D0F8-469F-B1E0-123C2E066EC1}"/>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C8B9BCDA-9EF7-4531-8021-AF7B30751516}"/>
              </a:ext>
            </a:extLst>
          </p:cNvPr>
          <p:cNvSpPr>
            <a:spLocks noGrp="1"/>
          </p:cNvSpPr>
          <p:nvPr>
            <p:ph type="sldNum" sz="quarter" idx="12"/>
          </p:nvPr>
        </p:nvSpPr>
        <p:spPr/>
        <p:txBody>
          <a:bodyPr/>
          <a:lstStyle/>
          <a:p>
            <a:fld id="{312CC964-A50B-4C29-B4E4-2C30BB34CCF3}" type="slidenum">
              <a:rPr lang="en-US" smtClean="0"/>
              <a:t>‹#›</a:t>
            </a:fld>
            <a:endParaRPr lang="en-US"/>
          </a:p>
        </p:txBody>
      </p:sp>
    </p:spTree>
    <p:extLst>
      <p:ext uri="{BB962C8B-B14F-4D97-AF65-F5344CB8AC3E}">
        <p14:creationId xmlns:p14="http://schemas.microsoft.com/office/powerpoint/2010/main" val="375281549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0AE558-F89F-4688-94E5-77F37D49F1BB}"/>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DBCD35AF-8CA2-49BB-BAE9-F29A0186EC62}"/>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a:extLst>
              <a:ext uri="{FF2B5EF4-FFF2-40B4-BE49-F238E27FC236}">
                <a16:creationId xmlns:a16="http://schemas.microsoft.com/office/drawing/2014/main" id="{C05CAA98-55BD-4118-A8AF-D6030607842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3ABFF4C5-82A8-4AD8-B7E2-2882F657683C}"/>
              </a:ext>
            </a:extLst>
          </p:cNvPr>
          <p:cNvSpPr>
            <a:spLocks noGrp="1"/>
          </p:cNvSpPr>
          <p:nvPr>
            <p:ph type="dt" sz="half" idx="10"/>
          </p:nvPr>
        </p:nvSpPr>
        <p:spPr/>
        <p:txBody>
          <a:bodyPr/>
          <a:lstStyle/>
          <a:p>
            <a:fld id="{11EAACC7-3B3F-47D1-959A-EF58926E955E}" type="datetimeFigureOut">
              <a:rPr lang="en-US" smtClean="0"/>
              <a:t>9/27/2024</a:t>
            </a:fld>
            <a:endParaRPr lang="en-US"/>
          </a:p>
        </p:txBody>
      </p:sp>
      <p:sp>
        <p:nvSpPr>
          <p:cNvPr id="6" name="Footer Placeholder 5">
            <a:extLst>
              <a:ext uri="{FF2B5EF4-FFF2-40B4-BE49-F238E27FC236}">
                <a16:creationId xmlns:a16="http://schemas.microsoft.com/office/drawing/2014/main" id="{3860B401-B64F-417B-8AD6-581A22E5E0EC}"/>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AF24BD4C-7149-44BF-8150-F72CAA95A56D}"/>
              </a:ext>
            </a:extLst>
          </p:cNvPr>
          <p:cNvSpPr>
            <a:spLocks noGrp="1"/>
          </p:cNvSpPr>
          <p:nvPr>
            <p:ph type="sldNum" sz="quarter" idx="12"/>
          </p:nvPr>
        </p:nvSpPr>
        <p:spPr/>
        <p:txBody>
          <a:bodyPr/>
          <a:lstStyle/>
          <a:p>
            <a:fld id="{312CC964-A50B-4C29-B4E4-2C30BB34CCF3}" type="slidenum">
              <a:rPr lang="en-US" smtClean="0"/>
              <a:t>‹#›</a:t>
            </a:fld>
            <a:endParaRPr lang="en-US"/>
          </a:p>
        </p:txBody>
      </p:sp>
    </p:spTree>
    <p:extLst>
      <p:ext uri="{BB962C8B-B14F-4D97-AF65-F5344CB8AC3E}">
        <p14:creationId xmlns:p14="http://schemas.microsoft.com/office/powerpoint/2010/main" val="194598465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cxnSp>
        <p:nvCxnSpPr>
          <p:cNvPr id="21" name="Straight Connector 20">
            <a:extLst>
              <a:ext uri="{FF2B5EF4-FFF2-40B4-BE49-F238E27FC236}">
                <a16:creationId xmlns:a16="http://schemas.microsoft.com/office/drawing/2014/main" id="{4436E0F2-A64B-471E-93C0-8DFE08CC57C8}"/>
              </a:ext>
            </a:extLst>
          </p:cNvPr>
          <p:cNvCxnSpPr>
            <a:cxnSpLocks/>
          </p:cNvCxnSpPr>
          <p:nvPr/>
        </p:nvCxnSpPr>
        <p:spPr>
          <a:xfrm flipH="1">
            <a:off x="0" y="0"/>
            <a:ext cx="3119718" cy="685800"/>
          </a:xfrm>
          <a:prstGeom prst="line">
            <a:avLst/>
          </a:prstGeom>
          <a:ln w="12700">
            <a:solidFill>
              <a:schemeClr val="accent2">
                <a:alpha val="70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DC1E3AB1-2A8C-4607-9FAE-D8BDB280FE1A}"/>
              </a:ext>
            </a:extLst>
          </p:cNvPr>
          <p:cNvCxnSpPr>
            <a:cxnSpLocks/>
          </p:cNvCxnSpPr>
          <p:nvPr/>
        </p:nvCxnSpPr>
        <p:spPr>
          <a:xfrm flipH="1">
            <a:off x="0" y="0"/>
            <a:ext cx="903768" cy="6543675"/>
          </a:xfrm>
          <a:prstGeom prst="line">
            <a:avLst/>
          </a:prstGeom>
          <a:ln w="12700">
            <a:solidFill>
              <a:schemeClr val="accent2">
                <a:alpha val="70000"/>
              </a:schemeClr>
            </a:solidFill>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26D66059-832F-40B6-A35F-F56C8F38A1E7}"/>
              </a:ext>
            </a:extLst>
          </p:cNvPr>
          <p:cNvCxnSpPr>
            <a:cxnSpLocks/>
          </p:cNvCxnSpPr>
          <p:nvPr/>
        </p:nvCxnSpPr>
        <p:spPr>
          <a:xfrm flipH="1" flipV="1">
            <a:off x="-42863" y="5791200"/>
            <a:ext cx="6286501" cy="1066801"/>
          </a:xfrm>
          <a:prstGeom prst="line">
            <a:avLst/>
          </a:prstGeom>
          <a:ln w="12700">
            <a:solidFill>
              <a:schemeClr val="accent2">
                <a:alpha val="70000"/>
              </a:schemeClr>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A515E2ED-7EA9-448D-83FA-54C3DF9723BD}"/>
              </a:ext>
            </a:extLst>
          </p:cNvPr>
          <p:cNvCxnSpPr>
            <a:cxnSpLocks/>
          </p:cNvCxnSpPr>
          <p:nvPr/>
        </p:nvCxnSpPr>
        <p:spPr>
          <a:xfrm flipH="1">
            <a:off x="8462964" y="5848350"/>
            <a:ext cx="3729036" cy="1009650"/>
          </a:xfrm>
          <a:prstGeom prst="line">
            <a:avLst/>
          </a:prstGeom>
          <a:ln w="12700">
            <a:solidFill>
              <a:schemeClr val="accent2">
                <a:alpha val="70000"/>
              </a:schemeClr>
            </a:solidFill>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20595356-EABD-4767-AC9D-EA21FF115EC0}"/>
              </a:ext>
            </a:extLst>
          </p:cNvPr>
          <p:cNvCxnSpPr>
            <a:cxnSpLocks/>
          </p:cNvCxnSpPr>
          <p:nvPr/>
        </p:nvCxnSpPr>
        <p:spPr>
          <a:xfrm flipH="1">
            <a:off x="11543158" y="1647825"/>
            <a:ext cx="648842" cy="5210175"/>
          </a:xfrm>
          <a:prstGeom prst="line">
            <a:avLst/>
          </a:prstGeom>
          <a:ln w="12700">
            <a:solidFill>
              <a:schemeClr val="accent2">
                <a:alpha val="70000"/>
              </a:schemeClr>
            </a:solidFill>
          </a:ln>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28CD9F06-9628-469C-B788-A894E3E08281}"/>
              </a:ext>
            </a:extLst>
          </p:cNvPr>
          <p:cNvCxnSpPr>
            <a:cxnSpLocks/>
          </p:cNvCxnSpPr>
          <p:nvPr/>
        </p:nvCxnSpPr>
        <p:spPr>
          <a:xfrm flipH="1" flipV="1">
            <a:off x="10781554" y="0"/>
            <a:ext cx="1410446" cy="4258340"/>
          </a:xfrm>
          <a:prstGeom prst="line">
            <a:avLst/>
          </a:prstGeom>
          <a:ln w="12700">
            <a:solidFill>
              <a:schemeClr val="accent2">
                <a:alpha val="70000"/>
              </a:schemeClr>
            </a:solidFill>
          </a:ln>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8550A431-0B61-421B-B4B7-24C0CFF0F938}"/>
              </a:ext>
            </a:extLst>
          </p:cNvPr>
          <p:cNvCxnSpPr>
            <a:cxnSpLocks/>
          </p:cNvCxnSpPr>
          <p:nvPr/>
        </p:nvCxnSpPr>
        <p:spPr>
          <a:xfrm flipH="1" flipV="1">
            <a:off x="6529388" y="-4763"/>
            <a:ext cx="5662612" cy="931975"/>
          </a:xfrm>
          <a:prstGeom prst="line">
            <a:avLst/>
          </a:prstGeom>
          <a:ln w="12700">
            <a:solidFill>
              <a:schemeClr val="accent2">
                <a:alpha val="70000"/>
              </a:schemeClr>
            </a:solidFill>
          </a:ln>
        </p:spPr>
        <p:style>
          <a:lnRef idx="1">
            <a:schemeClr val="accent1"/>
          </a:lnRef>
          <a:fillRef idx="0">
            <a:schemeClr val="accent1"/>
          </a:fillRef>
          <a:effectRef idx="0">
            <a:schemeClr val="accent1"/>
          </a:effectRef>
          <a:fontRef idx="minor">
            <a:schemeClr val="tx1"/>
          </a:fontRef>
        </p:style>
      </p:cxnSp>
      <p:sp>
        <p:nvSpPr>
          <p:cNvPr id="2" name="Title Placeholder 1">
            <a:extLst>
              <a:ext uri="{FF2B5EF4-FFF2-40B4-BE49-F238E27FC236}">
                <a16:creationId xmlns:a16="http://schemas.microsoft.com/office/drawing/2014/main" id="{675B94C5-D205-4339-B029-5D0FD2E5F3DB}"/>
              </a:ext>
            </a:extLst>
          </p:cNvPr>
          <p:cNvSpPr>
            <a:spLocks noGrp="1"/>
          </p:cNvSpPr>
          <p:nvPr>
            <p:ph type="title"/>
          </p:nvPr>
        </p:nvSpPr>
        <p:spPr>
          <a:xfrm>
            <a:off x="1143000" y="533401"/>
            <a:ext cx="9906000" cy="1382156"/>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a:extLst>
              <a:ext uri="{FF2B5EF4-FFF2-40B4-BE49-F238E27FC236}">
                <a16:creationId xmlns:a16="http://schemas.microsoft.com/office/drawing/2014/main" id="{C096DC5C-BD34-4CE4-8AA7-A6A4B9516F8F}"/>
              </a:ext>
            </a:extLst>
          </p:cNvPr>
          <p:cNvSpPr>
            <a:spLocks noGrp="1"/>
          </p:cNvSpPr>
          <p:nvPr>
            <p:ph type="body" idx="1"/>
          </p:nvPr>
        </p:nvSpPr>
        <p:spPr>
          <a:xfrm>
            <a:off x="1143000" y="2009554"/>
            <a:ext cx="9906000" cy="4024424"/>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81F192A7-D622-449D-9FC2-48FDE4D690F1}"/>
              </a:ext>
            </a:extLst>
          </p:cNvPr>
          <p:cNvSpPr>
            <a:spLocks noGrp="1"/>
          </p:cNvSpPr>
          <p:nvPr>
            <p:ph type="dt" sz="half" idx="2"/>
          </p:nvPr>
        </p:nvSpPr>
        <p:spPr>
          <a:xfrm>
            <a:off x="7337102" y="6398878"/>
            <a:ext cx="4193908" cy="365125"/>
          </a:xfrm>
          <a:prstGeom prst="rect">
            <a:avLst/>
          </a:prstGeom>
        </p:spPr>
        <p:txBody>
          <a:bodyPr vert="horz" lIns="91440" tIns="45720" rIns="91440" bIns="45720" rtlCol="0" anchor="ctr">
            <a:normAutofit/>
          </a:bodyPr>
          <a:lstStyle>
            <a:lvl1pPr algn="r">
              <a:defRPr sz="1100">
                <a:solidFill>
                  <a:schemeClr val="tx2"/>
                </a:solidFill>
                <a:latin typeface="+mn-lt"/>
              </a:defRPr>
            </a:lvl1pPr>
          </a:lstStyle>
          <a:p>
            <a:fld id="{11EAACC7-3B3F-47D1-959A-EF58926E955E}" type="datetimeFigureOut">
              <a:rPr lang="en-US" smtClean="0"/>
              <a:t>9/27/2024</a:t>
            </a:fld>
            <a:endParaRPr lang="en-US"/>
          </a:p>
        </p:txBody>
      </p:sp>
      <p:sp>
        <p:nvSpPr>
          <p:cNvPr id="5" name="Footer Placeholder 4">
            <a:extLst>
              <a:ext uri="{FF2B5EF4-FFF2-40B4-BE49-F238E27FC236}">
                <a16:creationId xmlns:a16="http://schemas.microsoft.com/office/drawing/2014/main" id="{8435B93C-2BE9-4847-BFE5-D3CBCC6E948C}"/>
              </a:ext>
            </a:extLst>
          </p:cNvPr>
          <p:cNvSpPr>
            <a:spLocks noGrp="1"/>
          </p:cNvSpPr>
          <p:nvPr>
            <p:ph type="ftr" sz="quarter" idx="3"/>
          </p:nvPr>
        </p:nvSpPr>
        <p:spPr>
          <a:xfrm>
            <a:off x="154429" y="6398878"/>
            <a:ext cx="4497315" cy="365125"/>
          </a:xfrm>
          <a:prstGeom prst="rect">
            <a:avLst/>
          </a:prstGeom>
        </p:spPr>
        <p:txBody>
          <a:bodyPr vert="horz" lIns="91440" tIns="45720" rIns="91440" bIns="45720" rtlCol="0" anchor="ctr">
            <a:normAutofit/>
          </a:bodyPr>
          <a:lstStyle>
            <a:lvl1pPr algn="l">
              <a:defRPr sz="1200" b="1" spc="30" baseline="0">
                <a:solidFill>
                  <a:schemeClr val="tx2"/>
                </a:solidFill>
                <a:latin typeface="+mj-lt"/>
              </a:defRPr>
            </a:lvl1pPr>
          </a:lstStyle>
          <a:p>
            <a:endParaRPr lang="en-US" dirty="0"/>
          </a:p>
        </p:txBody>
      </p:sp>
      <p:sp>
        <p:nvSpPr>
          <p:cNvPr id="6" name="Slide Number Placeholder 5">
            <a:extLst>
              <a:ext uri="{FF2B5EF4-FFF2-40B4-BE49-F238E27FC236}">
                <a16:creationId xmlns:a16="http://schemas.microsoft.com/office/drawing/2014/main" id="{ADF70A99-395E-4F22-8AAB-6C7EE743D7D5}"/>
              </a:ext>
            </a:extLst>
          </p:cNvPr>
          <p:cNvSpPr>
            <a:spLocks noGrp="1"/>
          </p:cNvSpPr>
          <p:nvPr>
            <p:ph type="sldNum" sz="quarter" idx="4"/>
          </p:nvPr>
        </p:nvSpPr>
        <p:spPr>
          <a:xfrm>
            <a:off x="11602477" y="6398878"/>
            <a:ext cx="470887" cy="365125"/>
          </a:xfrm>
          <a:prstGeom prst="rect">
            <a:avLst/>
          </a:prstGeom>
        </p:spPr>
        <p:txBody>
          <a:bodyPr vert="horz" lIns="91440" tIns="45720" rIns="91440" bIns="45720" rtlCol="0" anchor="ctr">
            <a:normAutofit/>
          </a:bodyPr>
          <a:lstStyle>
            <a:lvl1pPr algn="r">
              <a:defRPr sz="1100">
                <a:solidFill>
                  <a:schemeClr val="tx2"/>
                </a:solidFill>
                <a:latin typeface="+mn-lt"/>
              </a:defRPr>
            </a:lvl1pPr>
          </a:lstStyle>
          <a:p>
            <a:fld id="{312CC964-A50B-4C29-B4E4-2C30BB34CCF3}" type="slidenum">
              <a:rPr lang="en-US" smtClean="0"/>
              <a:t>‹#›</a:t>
            </a:fld>
            <a:endParaRPr lang="en-US"/>
          </a:p>
        </p:txBody>
      </p:sp>
    </p:spTree>
    <p:extLst>
      <p:ext uri="{BB962C8B-B14F-4D97-AF65-F5344CB8AC3E}">
        <p14:creationId xmlns:p14="http://schemas.microsoft.com/office/powerpoint/2010/main" val="1503853126"/>
      </p:ext>
    </p:extLst>
  </p:cSld>
  <p:clrMap bg1="lt1" tx1="dk1" bg2="lt2" tx2="dk2" accent1="accent1" accent2="accent2" accent3="accent3" accent4="accent4" accent5="accent5" accent6="accent6" hlink="hlink" folHlink="folHlink"/>
  <p:sldLayoutIdLst>
    <p:sldLayoutId id="2147483908" r:id="rId1"/>
    <p:sldLayoutId id="2147483909" r:id="rId2"/>
    <p:sldLayoutId id="2147483910" r:id="rId3"/>
    <p:sldLayoutId id="2147483911" r:id="rId4"/>
    <p:sldLayoutId id="2147483912" r:id="rId5"/>
    <p:sldLayoutId id="2147483906" r:id="rId6"/>
    <p:sldLayoutId id="2147483902" r:id="rId7"/>
    <p:sldLayoutId id="2147483903" r:id="rId8"/>
    <p:sldLayoutId id="2147483904" r:id="rId9"/>
    <p:sldLayoutId id="2147483905" r:id="rId10"/>
    <p:sldLayoutId id="2147483907" r:id="rId11"/>
  </p:sldLayoutIdLst>
  <p:txStyles>
    <p:titleStyle>
      <a:lvl1pPr algn="l" defTabSz="914400" rtl="0" eaLnBrk="1" latinLnBrk="0" hangingPunct="1">
        <a:lnSpc>
          <a:spcPct val="90000"/>
        </a:lnSpc>
        <a:spcBef>
          <a:spcPct val="0"/>
        </a:spcBef>
        <a:buNone/>
        <a:defRPr sz="4400" i="1" kern="1200" cap="all" baseline="0">
          <a:solidFill>
            <a:schemeClr val="tx2"/>
          </a:solidFill>
          <a:latin typeface="+mj-lt"/>
          <a:ea typeface="+mj-ea"/>
          <a:cs typeface="+mj-cs"/>
        </a:defRPr>
      </a:lvl1pPr>
    </p:titleStyle>
    <p:bodyStyle>
      <a:lvl1pPr marL="228600" indent="-228600" algn="l" defTabSz="914400" rtl="0" eaLnBrk="1" latinLnBrk="0" hangingPunct="1">
        <a:lnSpc>
          <a:spcPct val="100000"/>
        </a:lnSpc>
        <a:spcBef>
          <a:spcPts val="1000"/>
        </a:spcBef>
        <a:buSzPct val="80000"/>
        <a:buFont typeface="Arial" panose="020B0604020202020204" pitchFamily="34" charset="0"/>
        <a:buChar char="•"/>
        <a:defRPr sz="2400" kern="1200">
          <a:solidFill>
            <a:schemeClr val="tx2"/>
          </a:solidFill>
          <a:latin typeface="+mn-lt"/>
          <a:ea typeface="+mn-ea"/>
          <a:cs typeface="+mn-cs"/>
        </a:defRPr>
      </a:lvl1pPr>
      <a:lvl2pPr marL="685800" indent="-228600" algn="l" defTabSz="914400" rtl="0" eaLnBrk="1" latinLnBrk="0" hangingPunct="1">
        <a:lnSpc>
          <a:spcPct val="100000"/>
        </a:lnSpc>
        <a:spcBef>
          <a:spcPts val="500"/>
        </a:spcBef>
        <a:buSzPct val="80000"/>
        <a:buFont typeface="Arial" panose="020B0604020202020204" pitchFamily="34" charset="0"/>
        <a:buChar char="•"/>
        <a:defRPr sz="2000" kern="1200">
          <a:solidFill>
            <a:schemeClr val="tx2"/>
          </a:solidFill>
          <a:latin typeface="+mn-lt"/>
          <a:ea typeface="+mn-ea"/>
          <a:cs typeface="+mn-cs"/>
        </a:defRPr>
      </a:lvl2pPr>
      <a:lvl3pPr marL="1143000" indent="-228600" algn="l" defTabSz="914400" rtl="0" eaLnBrk="1" latinLnBrk="0" hangingPunct="1">
        <a:lnSpc>
          <a:spcPct val="100000"/>
        </a:lnSpc>
        <a:spcBef>
          <a:spcPts val="500"/>
        </a:spcBef>
        <a:buSzPct val="80000"/>
        <a:buFont typeface="Arial" panose="020B0604020202020204" pitchFamily="34" charset="0"/>
        <a:buChar char="•"/>
        <a:defRPr sz="1800" kern="1200">
          <a:solidFill>
            <a:schemeClr val="tx2"/>
          </a:solidFill>
          <a:latin typeface="+mn-lt"/>
          <a:ea typeface="+mn-ea"/>
          <a:cs typeface="+mn-cs"/>
        </a:defRPr>
      </a:lvl3pPr>
      <a:lvl4pPr marL="1600200" indent="-228600" algn="l" defTabSz="914400" rtl="0" eaLnBrk="1" latinLnBrk="0" hangingPunct="1">
        <a:lnSpc>
          <a:spcPct val="100000"/>
        </a:lnSpc>
        <a:spcBef>
          <a:spcPts val="500"/>
        </a:spcBef>
        <a:buSzPct val="80000"/>
        <a:buFont typeface="Arial" panose="020B0604020202020204" pitchFamily="34" charset="0"/>
        <a:buChar char="•"/>
        <a:defRPr sz="1600" kern="1200">
          <a:solidFill>
            <a:schemeClr val="tx2"/>
          </a:solidFill>
          <a:latin typeface="+mn-lt"/>
          <a:ea typeface="+mn-ea"/>
          <a:cs typeface="+mn-cs"/>
        </a:defRPr>
      </a:lvl4pPr>
      <a:lvl5pPr marL="2057400" indent="-228600" algn="l" defTabSz="914400" rtl="0" eaLnBrk="1" latinLnBrk="0" hangingPunct="1">
        <a:lnSpc>
          <a:spcPct val="100000"/>
        </a:lnSpc>
        <a:spcBef>
          <a:spcPts val="500"/>
        </a:spcBef>
        <a:buSzPct val="80000"/>
        <a:buFont typeface="Arial" panose="020B0604020202020204" pitchFamily="34" charset="0"/>
        <a:buChar char="•"/>
        <a:defRPr sz="1600" kern="1200">
          <a:solidFill>
            <a:schemeClr val="tx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9.xml"/><Relationship Id="rId2" Type="http://schemas.openxmlformats.org/officeDocument/2006/relationships/diagramData" Target="../diagrams/data9.xml"/><Relationship Id="rId1" Type="http://schemas.openxmlformats.org/officeDocument/2006/relationships/slideLayout" Target="../slideLayouts/slideLayout2.xml"/><Relationship Id="rId6" Type="http://schemas.microsoft.com/office/2007/relationships/diagramDrawing" Target="../diagrams/drawing9.xml"/><Relationship Id="rId5" Type="http://schemas.openxmlformats.org/officeDocument/2006/relationships/diagramColors" Target="../diagrams/colors9.xml"/><Relationship Id="rId4" Type="http://schemas.openxmlformats.org/officeDocument/2006/relationships/diagramQuickStyle" Target="../diagrams/quickStyle9.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10.xml"/><Relationship Id="rId2" Type="http://schemas.openxmlformats.org/officeDocument/2006/relationships/diagramData" Target="../diagrams/data10.xml"/><Relationship Id="rId1" Type="http://schemas.openxmlformats.org/officeDocument/2006/relationships/slideLayout" Target="../slideLayouts/slideLayout2.xml"/><Relationship Id="rId6" Type="http://schemas.microsoft.com/office/2007/relationships/diagramDrawing" Target="../diagrams/drawing10.xml"/><Relationship Id="rId5" Type="http://schemas.openxmlformats.org/officeDocument/2006/relationships/diagramColors" Target="../diagrams/colors10.xml"/><Relationship Id="rId4" Type="http://schemas.openxmlformats.org/officeDocument/2006/relationships/diagramQuickStyle" Target="../diagrams/quickStyle10.xml"/></Relationships>
</file>

<file path=ppt/slides/_rels/slide12.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11.xml"/><Relationship Id="rId2" Type="http://schemas.openxmlformats.org/officeDocument/2006/relationships/diagramData" Target="../diagrams/data11.xml"/><Relationship Id="rId1" Type="http://schemas.openxmlformats.org/officeDocument/2006/relationships/slideLayout" Target="../slideLayouts/slideLayout2.xml"/><Relationship Id="rId6" Type="http://schemas.microsoft.com/office/2007/relationships/diagramDrawing" Target="../diagrams/drawing11.xml"/><Relationship Id="rId5" Type="http://schemas.openxmlformats.org/officeDocument/2006/relationships/diagramColors" Target="../diagrams/colors11.xml"/><Relationship Id="rId4" Type="http://schemas.openxmlformats.org/officeDocument/2006/relationships/diagramQuickStyle" Target="../diagrams/quickStyle11.xml"/></Relationships>
</file>

<file path=ppt/slides/_rels/slide14.xml.rels><?xml version="1.0" encoding="UTF-8" standalone="yes"?>
<Relationships xmlns="http://schemas.openxmlformats.org/package/2006/relationships"><Relationship Id="rId3" Type="http://schemas.openxmlformats.org/officeDocument/2006/relationships/diagramLayout" Target="../diagrams/layout12.xml"/><Relationship Id="rId2" Type="http://schemas.openxmlformats.org/officeDocument/2006/relationships/diagramData" Target="../diagrams/data12.xml"/><Relationship Id="rId1" Type="http://schemas.openxmlformats.org/officeDocument/2006/relationships/slideLayout" Target="../slideLayouts/slideLayout2.xml"/><Relationship Id="rId6" Type="http://schemas.microsoft.com/office/2007/relationships/diagramDrawing" Target="../diagrams/drawing12.xml"/><Relationship Id="rId5" Type="http://schemas.openxmlformats.org/officeDocument/2006/relationships/diagramColors" Target="../diagrams/colors12.xml"/><Relationship Id="rId4" Type="http://schemas.openxmlformats.org/officeDocument/2006/relationships/diagramQuickStyle" Target="../diagrams/quickStyle12.xml"/></Relationships>
</file>

<file path=ppt/slides/_rels/slide1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17.xml.rels><?xml version="1.0" encoding="UTF-8" standalone="yes"?>
<Relationships xmlns="http://schemas.openxmlformats.org/package/2006/relationships"><Relationship Id="rId8" Type="http://schemas.microsoft.com/office/2007/relationships/diagramDrawing" Target="../diagrams/drawing13.xml"/><Relationship Id="rId13" Type="http://schemas.microsoft.com/office/2007/relationships/diagramDrawing" Target="../diagrams/drawing14.xml"/><Relationship Id="rId3" Type="http://schemas.openxmlformats.org/officeDocument/2006/relationships/image" Target="../media/image12.png"/><Relationship Id="rId7" Type="http://schemas.openxmlformats.org/officeDocument/2006/relationships/diagramColors" Target="../diagrams/colors13.xml"/><Relationship Id="rId12" Type="http://schemas.openxmlformats.org/officeDocument/2006/relationships/diagramColors" Target="../diagrams/colors14.xml"/><Relationship Id="rId2" Type="http://schemas.openxmlformats.org/officeDocument/2006/relationships/image" Target="../media/image11.png"/><Relationship Id="rId1" Type="http://schemas.openxmlformats.org/officeDocument/2006/relationships/slideLayout" Target="../slideLayouts/slideLayout2.xml"/><Relationship Id="rId6" Type="http://schemas.openxmlformats.org/officeDocument/2006/relationships/diagramQuickStyle" Target="../diagrams/quickStyle13.xml"/><Relationship Id="rId11" Type="http://schemas.openxmlformats.org/officeDocument/2006/relationships/diagramQuickStyle" Target="../diagrams/quickStyle14.xml"/><Relationship Id="rId5" Type="http://schemas.openxmlformats.org/officeDocument/2006/relationships/diagramLayout" Target="../diagrams/layout13.xml"/><Relationship Id="rId10" Type="http://schemas.openxmlformats.org/officeDocument/2006/relationships/diagramLayout" Target="../diagrams/layout14.xml"/><Relationship Id="rId4" Type="http://schemas.openxmlformats.org/officeDocument/2006/relationships/diagramData" Target="../diagrams/data13.xml"/><Relationship Id="rId9" Type="http://schemas.openxmlformats.org/officeDocument/2006/relationships/diagramData" Target="../diagrams/data14.xml"/></Relationships>
</file>

<file path=ppt/slides/_rels/slide18.xml.rels><?xml version="1.0" encoding="UTF-8" standalone="yes"?>
<Relationships xmlns="http://schemas.openxmlformats.org/package/2006/relationships"><Relationship Id="rId8" Type="http://schemas.microsoft.com/office/2007/relationships/diagramDrawing" Target="../diagrams/drawing15.xml"/><Relationship Id="rId13" Type="http://schemas.microsoft.com/office/2007/relationships/diagramDrawing" Target="../diagrams/drawing16.xml"/><Relationship Id="rId3" Type="http://schemas.openxmlformats.org/officeDocument/2006/relationships/image" Target="../media/image14.png"/><Relationship Id="rId7" Type="http://schemas.openxmlformats.org/officeDocument/2006/relationships/diagramColors" Target="../diagrams/colors15.xml"/><Relationship Id="rId12" Type="http://schemas.openxmlformats.org/officeDocument/2006/relationships/diagramColors" Target="../diagrams/colors16.xml"/><Relationship Id="rId2" Type="http://schemas.openxmlformats.org/officeDocument/2006/relationships/image" Target="../media/image13.png"/><Relationship Id="rId1" Type="http://schemas.openxmlformats.org/officeDocument/2006/relationships/slideLayout" Target="../slideLayouts/slideLayout2.xml"/><Relationship Id="rId6" Type="http://schemas.openxmlformats.org/officeDocument/2006/relationships/diagramQuickStyle" Target="../diagrams/quickStyle15.xml"/><Relationship Id="rId11" Type="http://schemas.openxmlformats.org/officeDocument/2006/relationships/diagramQuickStyle" Target="../diagrams/quickStyle16.xml"/><Relationship Id="rId5" Type="http://schemas.openxmlformats.org/officeDocument/2006/relationships/diagramLayout" Target="../diagrams/layout15.xml"/><Relationship Id="rId10" Type="http://schemas.openxmlformats.org/officeDocument/2006/relationships/diagramLayout" Target="../diagrams/layout16.xml"/><Relationship Id="rId4" Type="http://schemas.openxmlformats.org/officeDocument/2006/relationships/diagramData" Target="../diagrams/data15.xml"/><Relationship Id="rId9" Type="http://schemas.openxmlformats.org/officeDocument/2006/relationships/diagramData" Target="../diagrams/data16.xml"/></Relationships>
</file>

<file path=ppt/slides/_rels/slide19.xml.rels><?xml version="1.0" encoding="UTF-8" standalone="yes"?>
<Relationships xmlns="http://schemas.openxmlformats.org/package/2006/relationships"><Relationship Id="rId3" Type="http://schemas.openxmlformats.org/officeDocument/2006/relationships/diagramData" Target="../diagrams/data17.xml"/><Relationship Id="rId7" Type="http://schemas.microsoft.com/office/2007/relationships/diagramDrawing" Target="../diagrams/drawing17.xml"/><Relationship Id="rId2" Type="http://schemas.openxmlformats.org/officeDocument/2006/relationships/image" Target="../media/image15.png"/><Relationship Id="rId1" Type="http://schemas.openxmlformats.org/officeDocument/2006/relationships/slideLayout" Target="../slideLayouts/slideLayout2.xml"/><Relationship Id="rId6" Type="http://schemas.openxmlformats.org/officeDocument/2006/relationships/diagramColors" Target="../diagrams/colors17.xml"/><Relationship Id="rId5" Type="http://schemas.openxmlformats.org/officeDocument/2006/relationships/diagramQuickStyle" Target="../diagrams/quickStyle17.xml"/><Relationship Id="rId4" Type="http://schemas.openxmlformats.org/officeDocument/2006/relationships/diagramLayout" Target="../diagrams/layout17.xml"/></Relationships>
</file>

<file path=ppt/slides/_rels/slide2.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2.xml"/><Relationship Id="rId4" Type="http://schemas.openxmlformats.org/officeDocument/2006/relationships/image" Target="../media/image18.png"/></Relationships>
</file>

<file path=ppt/slides/_rels/slide21.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diagramData" Target="../diagrams/data18.xml"/><Relationship Id="rId7" Type="http://schemas.microsoft.com/office/2007/relationships/diagramDrawing" Target="../diagrams/drawing18.xml"/><Relationship Id="rId2" Type="http://schemas.openxmlformats.org/officeDocument/2006/relationships/image" Target="../media/image24.png"/><Relationship Id="rId1" Type="http://schemas.openxmlformats.org/officeDocument/2006/relationships/slideLayout" Target="../slideLayouts/slideLayout2.xml"/><Relationship Id="rId6" Type="http://schemas.openxmlformats.org/officeDocument/2006/relationships/diagramColors" Target="../diagrams/colors18.xml"/><Relationship Id="rId5" Type="http://schemas.openxmlformats.org/officeDocument/2006/relationships/diagramQuickStyle" Target="../diagrams/quickStyle18.xml"/><Relationship Id="rId4" Type="http://schemas.openxmlformats.org/officeDocument/2006/relationships/diagramLayout" Target="../diagrams/layout18.xml"/></Relationships>
</file>

<file path=ppt/slides/_rels/slide25.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26.png"/></Relationships>
</file>

<file path=ppt/slides/_rels/slide26.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diagramLayout" Target="../diagrams/layout19.xml"/><Relationship Id="rId2" Type="http://schemas.openxmlformats.org/officeDocument/2006/relationships/diagramData" Target="../diagrams/data19.xml"/><Relationship Id="rId1" Type="http://schemas.openxmlformats.org/officeDocument/2006/relationships/slideLayout" Target="../slideLayouts/slideLayout2.xml"/><Relationship Id="rId6" Type="http://schemas.microsoft.com/office/2007/relationships/diagramDrawing" Target="../diagrams/drawing19.xml"/><Relationship Id="rId5" Type="http://schemas.openxmlformats.org/officeDocument/2006/relationships/diagramColors" Target="../diagrams/colors19.xml"/><Relationship Id="rId4" Type="http://schemas.openxmlformats.org/officeDocument/2006/relationships/diagramQuickStyle" Target="../diagrams/quickStyle19.xml"/></Relationships>
</file>

<file path=ppt/slides/_rels/slide28.xml.rels><?xml version="1.0" encoding="UTF-8" standalone="yes"?>
<Relationships xmlns="http://schemas.openxmlformats.org/package/2006/relationships"><Relationship Id="rId3" Type="http://schemas.openxmlformats.org/officeDocument/2006/relationships/diagramData" Target="../diagrams/data20.xml"/><Relationship Id="rId7" Type="http://schemas.microsoft.com/office/2007/relationships/diagramDrawing" Target="../diagrams/drawing20.xml"/><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diagramColors" Target="../diagrams/colors20.xml"/><Relationship Id="rId5" Type="http://schemas.openxmlformats.org/officeDocument/2006/relationships/diagramQuickStyle" Target="../diagrams/quickStyle20.xml"/><Relationship Id="rId4" Type="http://schemas.openxmlformats.org/officeDocument/2006/relationships/diagramLayout" Target="../diagrams/layout20.xml"/></Relationships>
</file>

<file path=ppt/slides/_rels/slide29.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4.xml.rels><?xml version="1.0" encoding="UTF-8" standalone="yes"?>
<Relationships xmlns="http://schemas.openxmlformats.org/package/2006/relationships"><Relationship Id="rId8" Type="http://schemas.microsoft.com/office/2007/relationships/diagramDrawing" Target="../diagrams/drawing3.xml"/><Relationship Id="rId3" Type="http://schemas.openxmlformats.org/officeDocument/2006/relationships/image" Target="../media/image3.png"/><Relationship Id="rId7" Type="http://schemas.openxmlformats.org/officeDocument/2006/relationships/diagramColors" Target="../diagrams/colors3.xm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diagramQuickStyle" Target="../diagrams/quickStyle3.xml"/><Relationship Id="rId5" Type="http://schemas.openxmlformats.org/officeDocument/2006/relationships/diagramLayout" Target="../diagrams/layout3.xml"/><Relationship Id="rId4" Type="http://schemas.openxmlformats.org/officeDocument/2006/relationships/diagramData" Target="../diagrams/data3.xml"/></Relationships>
</file>

<file path=ppt/slides/_rels/slide5.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image" Target="../media/image4.jpeg"/><Relationship Id="rId1" Type="http://schemas.openxmlformats.org/officeDocument/2006/relationships/slideLayout" Target="../slideLayouts/slideLayout2.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6.xml.rels><?xml version="1.0" encoding="UTF-8" standalone="yes"?>
<Relationships xmlns="http://schemas.openxmlformats.org/package/2006/relationships"><Relationship Id="rId8" Type="http://schemas.microsoft.com/office/2007/relationships/diagramDrawing" Target="../diagrams/drawing5.xml"/><Relationship Id="rId3" Type="http://schemas.openxmlformats.org/officeDocument/2006/relationships/image" Target="../media/image5.png"/><Relationship Id="rId7" Type="http://schemas.openxmlformats.org/officeDocument/2006/relationships/diagramColors" Target="../diagrams/colors5.xm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diagramQuickStyle" Target="../diagrams/quickStyle5.xml"/><Relationship Id="rId5" Type="http://schemas.openxmlformats.org/officeDocument/2006/relationships/diagramLayout" Target="../diagrams/layout5.xml"/><Relationship Id="rId4" Type="http://schemas.openxmlformats.org/officeDocument/2006/relationships/diagramData" Target="../diagrams/data5.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2.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8.xml"/><Relationship Id="rId2" Type="http://schemas.openxmlformats.org/officeDocument/2006/relationships/diagramData" Target="../diagrams/data8.xml"/><Relationship Id="rId1" Type="http://schemas.openxmlformats.org/officeDocument/2006/relationships/slideLayout" Target="../slideLayouts/slideLayout2.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64" name="Rectangle 63">
            <a:extLst>
              <a:ext uri="{FF2B5EF4-FFF2-40B4-BE49-F238E27FC236}">
                <a16:creationId xmlns:a16="http://schemas.microsoft.com/office/drawing/2014/main" id="{82950D9A-4705-4314-961A-4F88B2CE412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Εικόνα 4" descr="Εικόνα που περιέχει πισίνα κολύμβησης, σύννεφο, εξωτερικός χώρος/ύπαιθρος, ουρανός&#10;&#10;Περιγραφή που δημιουργήθηκε αυτόματα">
            <a:extLst>
              <a:ext uri="{FF2B5EF4-FFF2-40B4-BE49-F238E27FC236}">
                <a16:creationId xmlns:a16="http://schemas.microsoft.com/office/drawing/2014/main" id="{718EDA25-CEF4-FD5F-A4E5-6C77D9BE4F3C}"/>
              </a:ext>
            </a:extLst>
          </p:cNvPr>
          <p:cNvPicPr>
            <a:picLocks noChangeAspect="1"/>
          </p:cNvPicPr>
          <p:nvPr/>
        </p:nvPicPr>
        <p:blipFill>
          <a:blip r:embed="rId2">
            <a:extLst>
              <a:ext uri="{28A0092B-C50C-407E-A947-70E740481C1C}">
                <a14:useLocalDpi xmlns:a14="http://schemas.microsoft.com/office/drawing/2010/main" val="0"/>
              </a:ext>
            </a:extLst>
          </a:blip>
          <a:srcRect l="34394" r="31274" b="2"/>
          <a:stretch/>
        </p:blipFill>
        <p:spPr>
          <a:xfrm>
            <a:off x="8650143" y="-4764"/>
            <a:ext cx="3541857" cy="6886079"/>
          </a:xfrm>
          <a:custGeom>
            <a:avLst/>
            <a:gdLst/>
            <a:ahLst/>
            <a:cxnLst/>
            <a:rect l="l" t="t" r="r" b="b"/>
            <a:pathLst>
              <a:path w="3541857" h="6886079">
                <a:moveTo>
                  <a:pt x="1248072" y="0"/>
                </a:moveTo>
                <a:lnTo>
                  <a:pt x="3541857" y="0"/>
                </a:lnTo>
                <a:lnTo>
                  <a:pt x="3541857" y="6886079"/>
                </a:lnTo>
                <a:lnTo>
                  <a:pt x="0" y="6864521"/>
                </a:lnTo>
                <a:close/>
              </a:path>
            </a:pathLst>
          </a:custGeom>
        </p:spPr>
      </p:pic>
      <p:cxnSp>
        <p:nvCxnSpPr>
          <p:cNvPr id="66" name="Straight Connector 65">
            <a:extLst>
              <a:ext uri="{FF2B5EF4-FFF2-40B4-BE49-F238E27FC236}">
                <a16:creationId xmlns:a16="http://schemas.microsoft.com/office/drawing/2014/main" id="{13AC671C-E66F-43C5-A66A-C477339DD232}"/>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flipV="1">
            <a:off x="8878186" y="1"/>
            <a:ext cx="345294" cy="6881315"/>
          </a:xfrm>
          <a:prstGeom prst="line">
            <a:avLst/>
          </a:prstGeom>
          <a:ln w="12700">
            <a:solidFill>
              <a:schemeClr val="accent2">
                <a:alpha val="70000"/>
              </a:schemeClr>
            </a:solidFill>
          </a:ln>
        </p:spPr>
        <p:style>
          <a:lnRef idx="1">
            <a:schemeClr val="accent1"/>
          </a:lnRef>
          <a:fillRef idx="0">
            <a:schemeClr val="accent1"/>
          </a:fillRef>
          <a:effectRef idx="0">
            <a:schemeClr val="accent1"/>
          </a:effectRef>
          <a:fontRef idx="minor">
            <a:schemeClr val="tx1"/>
          </a:fontRef>
        </p:style>
      </p:cxnSp>
      <p:cxnSp>
        <p:nvCxnSpPr>
          <p:cNvPr id="68" name="Straight Connector 67">
            <a:extLst>
              <a:ext uri="{FF2B5EF4-FFF2-40B4-BE49-F238E27FC236}">
                <a16:creationId xmlns:a16="http://schemas.microsoft.com/office/drawing/2014/main" id="{EEE10AC2-20ED-4628-9A8E-14F8437B55CB}"/>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flipV="1">
            <a:off x="6794205" y="-4764"/>
            <a:ext cx="5397796" cy="1041438"/>
          </a:xfrm>
          <a:prstGeom prst="line">
            <a:avLst/>
          </a:prstGeom>
          <a:ln w="12700">
            <a:solidFill>
              <a:schemeClr val="accent2">
                <a:alpha val="70000"/>
              </a:schemeClr>
            </a:solidFill>
          </a:ln>
        </p:spPr>
        <p:style>
          <a:lnRef idx="1">
            <a:schemeClr val="accent1"/>
          </a:lnRef>
          <a:fillRef idx="0">
            <a:schemeClr val="accent1"/>
          </a:fillRef>
          <a:effectRef idx="0">
            <a:schemeClr val="accent1"/>
          </a:effectRef>
          <a:fontRef idx="minor">
            <a:schemeClr val="tx1"/>
          </a:fontRef>
        </p:style>
      </p:cxnSp>
      <p:pic>
        <p:nvPicPr>
          <p:cNvPr id="6" name="Εικόνα 5" descr="uowm-logo-big">
            <a:extLst>
              <a:ext uri="{FF2B5EF4-FFF2-40B4-BE49-F238E27FC236}">
                <a16:creationId xmlns:a16="http://schemas.microsoft.com/office/drawing/2014/main" id="{4A0B67A9-454D-A3DF-CC13-DE4316EFE2D2}"/>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a:xfrm>
            <a:off x="1572578" y="762354"/>
            <a:ext cx="1014258" cy="1041438"/>
          </a:xfrm>
          <a:prstGeom prst="rect">
            <a:avLst/>
          </a:prstGeom>
          <a:noFill/>
          <a:ln>
            <a:noFill/>
          </a:ln>
        </p:spPr>
      </p:pic>
      <p:sp>
        <p:nvSpPr>
          <p:cNvPr id="7" name="TextBox 6">
            <a:extLst>
              <a:ext uri="{FF2B5EF4-FFF2-40B4-BE49-F238E27FC236}">
                <a16:creationId xmlns:a16="http://schemas.microsoft.com/office/drawing/2014/main" id="{4BD12724-B6AE-B201-2522-E7B1229E1DA1}"/>
              </a:ext>
            </a:extLst>
          </p:cNvPr>
          <p:cNvSpPr txBox="1"/>
          <p:nvPr/>
        </p:nvSpPr>
        <p:spPr>
          <a:xfrm>
            <a:off x="2806796" y="897136"/>
            <a:ext cx="3987409" cy="892552"/>
          </a:xfrm>
          <a:prstGeom prst="rect">
            <a:avLst/>
          </a:prstGeom>
          <a:noFill/>
        </p:spPr>
        <p:txBody>
          <a:bodyPr wrap="square" rtlCol="0">
            <a:spAutoFit/>
          </a:bodyPr>
          <a:lstStyle/>
          <a:p>
            <a:pPr algn="just">
              <a:spcAft>
                <a:spcPts val="600"/>
              </a:spcAft>
              <a:tabLst>
                <a:tab pos="2637155" algn="ctr"/>
                <a:tab pos="5274310" algn="r"/>
              </a:tabLst>
            </a:pPr>
            <a:r>
              <a:rPr lang="el-GR" sz="1400" b="1" dirty="0">
                <a:effectLst/>
                <a:latin typeface="Constantia" panose="02030602050306030303" pitchFamily="18" charset="0"/>
                <a:ea typeface="Times New Roman" panose="02020603050405020304" pitchFamily="18" charset="0"/>
                <a:cs typeface="Calibri" panose="020F0502020204030204" pitchFamily="34" charset="0"/>
              </a:rPr>
              <a:t>ΠΑΝΕΠΙΣΤΗΜΙΟ ΔΥΤΙΚΗΣ ΜΑΚΕΔΟΝΙΑΣ</a:t>
            </a:r>
            <a:endParaRPr lang="el-GR" sz="1400" dirty="0">
              <a:effectLst/>
              <a:latin typeface="Calibri" panose="020F0502020204030204" pitchFamily="34" charset="0"/>
              <a:ea typeface="Times New Roman" panose="02020603050405020304" pitchFamily="18" charset="0"/>
              <a:cs typeface="Times New Roman" panose="02020603050405020304" pitchFamily="18" charset="0"/>
            </a:endParaRPr>
          </a:p>
          <a:p>
            <a:pPr algn="just">
              <a:spcAft>
                <a:spcPts val="600"/>
              </a:spcAft>
              <a:tabLst>
                <a:tab pos="2637155" algn="ctr"/>
                <a:tab pos="5274310" algn="r"/>
              </a:tabLst>
            </a:pPr>
            <a:r>
              <a:rPr lang="el-GR" sz="1400" b="1" dirty="0">
                <a:effectLst/>
                <a:latin typeface="Constantia" panose="02030602050306030303" pitchFamily="18" charset="0"/>
                <a:ea typeface="Times New Roman" panose="02020603050405020304" pitchFamily="18" charset="0"/>
                <a:cs typeface="Calibri" panose="020F0502020204030204" pitchFamily="34" charset="0"/>
              </a:rPr>
              <a:t>ΣΧΟΛΗ ΘΕΤΙΚΩΝ ΕΠΙΣΤΗΜΩΝ</a:t>
            </a:r>
            <a:endParaRPr lang="el-GR" sz="1400" dirty="0">
              <a:effectLst/>
              <a:latin typeface="Calibri" panose="020F0502020204030204" pitchFamily="34" charset="0"/>
              <a:ea typeface="Times New Roman" panose="02020603050405020304" pitchFamily="18" charset="0"/>
              <a:cs typeface="Times New Roman" panose="02020603050405020304" pitchFamily="18" charset="0"/>
            </a:endParaRPr>
          </a:p>
          <a:p>
            <a:pPr algn="just"/>
            <a:r>
              <a:rPr lang="el-GR" sz="1400" b="1" dirty="0">
                <a:effectLst/>
                <a:latin typeface="Constantia" panose="02030602050306030303" pitchFamily="18" charset="0"/>
                <a:ea typeface="Times New Roman" panose="02020603050405020304" pitchFamily="18" charset="0"/>
                <a:cs typeface="Calibri" panose="020F0502020204030204" pitchFamily="34" charset="0"/>
              </a:rPr>
              <a:t>ΤΜΗΜΑ ΠΛΗΡΟΦΟΡΙΚΗΣ </a:t>
            </a:r>
            <a:endParaRPr lang="el-GR" sz="1400" dirty="0"/>
          </a:p>
        </p:txBody>
      </p:sp>
      <p:sp>
        <p:nvSpPr>
          <p:cNvPr id="8" name="TextBox 7">
            <a:extLst>
              <a:ext uri="{FF2B5EF4-FFF2-40B4-BE49-F238E27FC236}">
                <a16:creationId xmlns:a16="http://schemas.microsoft.com/office/drawing/2014/main" id="{F38C4FDA-8B05-241E-0B67-3AEFA5FB8608}"/>
              </a:ext>
            </a:extLst>
          </p:cNvPr>
          <p:cNvSpPr txBox="1"/>
          <p:nvPr/>
        </p:nvSpPr>
        <p:spPr>
          <a:xfrm>
            <a:off x="533956" y="2556466"/>
            <a:ext cx="8116186" cy="1200329"/>
          </a:xfrm>
          <a:prstGeom prst="rect">
            <a:avLst/>
          </a:prstGeom>
          <a:noFill/>
        </p:spPr>
        <p:txBody>
          <a:bodyPr wrap="square" rtlCol="0">
            <a:spAutoFit/>
          </a:bodyPr>
          <a:lstStyle/>
          <a:p>
            <a:pPr algn="ctr"/>
            <a:r>
              <a:rPr lang="el-GR" sz="3600" dirty="0">
                <a:latin typeface="Calibri" panose="020F0502020204030204" pitchFamily="34" charset="0"/>
                <a:ea typeface="Calibri" panose="020F0502020204030204" pitchFamily="34" charset="0"/>
                <a:cs typeface="Calibri" panose="020F0502020204030204" pitchFamily="34" charset="0"/>
              </a:rPr>
              <a:t>Πληροφοριακό Σύστημα</a:t>
            </a:r>
            <a:r>
              <a:rPr lang="en-US" sz="3600" dirty="0">
                <a:latin typeface="Calibri" panose="020F0502020204030204" pitchFamily="34" charset="0"/>
                <a:ea typeface="Calibri" panose="020F0502020204030204" pitchFamily="34" charset="0"/>
                <a:cs typeface="Calibri" panose="020F0502020204030204" pitchFamily="34" charset="0"/>
              </a:rPr>
              <a:t> </a:t>
            </a:r>
            <a:r>
              <a:rPr lang="el-GR" sz="3600" dirty="0">
                <a:latin typeface="Calibri" panose="020F0502020204030204" pitchFamily="34" charset="0"/>
                <a:ea typeface="Calibri" panose="020F0502020204030204" pitchFamily="34" charset="0"/>
                <a:cs typeface="Calibri" panose="020F0502020204030204" pitchFamily="34" charset="0"/>
              </a:rPr>
              <a:t>Κρατήσεων και Περιήγησης σε Ξενοδοχείο</a:t>
            </a:r>
          </a:p>
        </p:txBody>
      </p:sp>
      <p:sp>
        <p:nvSpPr>
          <p:cNvPr id="21" name="TextBox 20">
            <a:extLst>
              <a:ext uri="{FF2B5EF4-FFF2-40B4-BE49-F238E27FC236}">
                <a16:creationId xmlns:a16="http://schemas.microsoft.com/office/drawing/2014/main" id="{8E27B375-8BCC-8441-C6DA-20B4736A9881}"/>
              </a:ext>
            </a:extLst>
          </p:cNvPr>
          <p:cNvSpPr txBox="1"/>
          <p:nvPr/>
        </p:nvSpPr>
        <p:spPr>
          <a:xfrm>
            <a:off x="2621285" y="4038483"/>
            <a:ext cx="3368172" cy="369332"/>
          </a:xfrm>
          <a:prstGeom prst="rect">
            <a:avLst/>
          </a:prstGeom>
          <a:noFill/>
        </p:spPr>
        <p:txBody>
          <a:bodyPr wrap="square" rtlCol="0">
            <a:spAutoFit/>
          </a:bodyPr>
          <a:lstStyle/>
          <a:p>
            <a:r>
              <a:rPr lang="el-GR" dirty="0">
                <a:latin typeface="Calibri" panose="020F0502020204030204" pitchFamily="34" charset="0"/>
                <a:ea typeface="Calibri" panose="020F0502020204030204" pitchFamily="34" charset="0"/>
                <a:cs typeface="Calibri" panose="020F0502020204030204" pitchFamily="34" charset="0"/>
              </a:rPr>
              <a:t>Καμπαδάκη Ελισσάβετ Α.Μ. 3025</a:t>
            </a:r>
          </a:p>
        </p:txBody>
      </p:sp>
      <p:sp>
        <p:nvSpPr>
          <p:cNvPr id="26" name="TextBox 25">
            <a:extLst>
              <a:ext uri="{FF2B5EF4-FFF2-40B4-BE49-F238E27FC236}">
                <a16:creationId xmlns:a16="http://schemas.microsoft.com/office/drawing/2014/main" id="{AB70D26F-8D8F-AC4C-6F5C-A6B5CF24DDFF}"/>
              </a:ext>
            </a:extLst>
          </p:cNvPr>
          <p:cNvSpPr txBox="1"/>
          <p:nvPr/>
        </p:nvSpPr>
        <p:spPr>
          <a:xfrm>
            <a:off x="2797173" y="5591852"/>
            <a:ext cx="3016397" cy="369332"/>
          </a:xfrm>
          <a:prstGeom prst="rect">
            <a:avLst/>
          </a:prstGeom>
          <a:noFill/>
        </p:spPr>
        <p:txBody>
          <a:bodyPr wrap="square" rtlCol="0">
            <a:spAutoFit/>
          </a:bodyPr>
          <a:lstStyle/>
          <a:p>
            <a:r>
              <a:rPr lang="el-GR" dirty="0">
                <a:latin typeface="Calibri" panose="020F0502020204030204" pitchFamily="34" charset="0"/>
                <a:ea typeface="Calibri" panose="020F0502020204030204" pitchFamily="34" charset="0"/>
                <a:cs typeface="Calibri" panose="020F0502020204030204" pitchFamily="34" charset="0"/>
              </a:rPr>
              <a:t>Σεπτέμβριος 2024, Καστοριά</a:t>
            </a:r>
          </a:p>
        </p:txBody>
      </p:sp>
    </p:spTree>
    <p:extLst>
      <p:ext uri="{BB962C8B-B14F-4D97-AF65-F5344CB8AC3E}">
        <p14:creationId xmlns:p14="http://schemas.microsoft.com/office/powerpoint/2010/main" val="1835972898"/>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graphicFrame>
        <p:nvGraphicFramePr>
          <p:cNvPr id="4" name="Θέση περιεχομένου 2">
            <a:extLst>
              <a:ext uri="{FF2B5EF4-FFF2-40B4-BE49-F238E27FC236}">
                <a16:creationId xmlns:a16="http://schemas.microsoft.com/office/drawing/2014/main" id="{3A4B095D-F92D-4CA3-C29A-FE7E6B594547}"/>
              </a:ext>
            </a:extLst>
          </p:cNvPr>
          <p:cNvGraphicFramePr>
            <a:graphicFrameLocks noGrp="1"/>
          </p:cNvGraphicFramePr>
          <p:nvPr>
            <p:ph idx="1"/>
            <p:extLst>
              <p:ext uri="{D42A27DB-BD31-4B8C-83A1-F6EECF244321}">
                <p14:modId xmlns:p14="http://schemas.microsoft.com/office/powerpoint/2010/main" val="3760700216"/>
              </p:ext>
            </p:extLst>
          </p:nvPr>
        </p:nvGraphicFramePr>
        <p:xfrm>
          <a:off x="1092926" y="1550942"/>
          <a:ext cx="9849394" cy="375611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676551869"/>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graphicEl>
                                              <a:dgm id="{E62A498E-9754-47DA-8B5F-76C28ADD4369}"/>
                                            </p:graphicEl>
                                          </p:spTgt>
                                        </p:tgtEl>
                                        <p:attrNameLst>
                                          <p:attrName>style.visibility</p:attrName>
                                        </p:attrNameLst>
                                      </p:cBhvr>
                                      <p:to>
                                        <p:strVal val="visible"/>
                                      </p:to>
                                    </p:set>
                                    <p:animEffect transition="in" filter="fade">
                                      <p:cBhvr>
                                        <p:cTn id="7" dur="1000"/>
                                        <p:tgtEl>
                                          <p:spTgt spid="4">
                                            <p:graphicEl>
                                              <a:dgm id="{E62A498E-9754-47DA-8B5F-76C28ADD4369}"/>
                                            </p:graphicEl>
                                          </p:spTgt>
                                        </p:tgtEl>
                                      </p:cBhvr>
                                    </p:animEffect>
                                    <p:anim calcmode="lin" valueType="num">
                                      <p:cBhvr>
                                        <p:cTn id="8" dur="1000" fill="hold"/>
                                        <p:tgtEl>
                                          <p:spTgt spid="4">
                                            <p:graphicEl>
                                              <a:dgm id="{E62A498E-9754-47DA-8B5F-76C28ADD4369}"/>
                                            </p:graphicEl>
                                          </p:spTgt>
                                        </p:tgtEl>
                                        <p:attrNameLst>
                                          <p:attrName>ppt_x</p:attrName>
                                        </p:attrNameLst>
                                      </p:cBhvr>
                                      <p:tavLst>
                                        <p:tav tm="0">
                                          <p:val>
                                            <p:strVal val="#ppt_x"/>
                                          </p:val>
                                        </p:tav>
                                        <p:tav tm="100000">
                                          <p:val>
                                            <p:strVal val="#ppt_x"/>
                                          </p:val>
                                        </p:tav>
                                      </p:tavLst>
                                    </p:anim>
                                    <p:anim calcmode="lin" valueType="num">
                                      <p:cBhvr>
                                        <p:cTn id="9" dur="1000" fill="hold"/>
                                        <p:tgtEl>
                                          <p:spTgt spid="4">
                                            <p:graphicEl>
                                              <a:dgm id="{E62A498E-9754-47DA-8B5F-76C28ADD4369}"/>
                                            </p:graphic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4">
                                            <p:graphicEl>
                                              <a:dgm id="{5BF66BEE-FA4D-45F5-8E5A-02953C06906A}"/>
                                            </p:graphicEl>
                                          </p:spTgt>
                                        </p:tgtEl>
                                        <p:attrNameLst>
                                          <p:attrName>style.visibility</p:attrName>
                                        </p:attrNameLst>
                                      </p:cBhvr>
                                      <p:to>
                                        <p:strVal val="visible"/>
                                      </p:to>
                                    </p:set>
                                    <p:animEffect transition="in" filter="fade">
                                      <p:cBhvr>
                                        <p:cTn id="14" dur="1000"/>
                                        <p:tgtEl>
                                          <p:spTgt spid="4">
                                            <p:graphicEl>
                                              <a:dgm id="{5BF66BEE-FA4D-45F5-8E5A-02953C06906A}"/>
                                            </p:graphicEl>
                                          </p:spTgt>
                                        </p:tgtEl>
                                      </p:cBhvr>
                                    </p:animEffect>
                                    <p:anim calcmode="lin" valueType="num">
                                      <p:cBhvr>
                                        <p:cTn id="15" dur="1000" fill="hold"/>
                                        <p:tgtEl>
                                          <p:spTgt spid="4">
                                            <p:graphicEl>
                                              <a:dgm id="{5BF66BEE-FA4D-45F5-8E5A-02953C06906A}"/>
                                            </p:graphicEl>
                                          </p:spTgt>
                                        </p:tgtEl>
                                        <p:attrNameLst>
                                          <p:attrName>ppt_x</p:attrName>
                                        </p:attrNameLst>
                                      </p:cBhvr>
                                      <p:tavLst>
                                        <p:tav tm="0">
                                          <p:val>
                                            <p:strVal val="#ppt_x"/>
                                          </p:val>
                                        </p:tav>
                                        <p:tav tm="100000">
                                          <p:val>
                                            <p:strVal val="#ppt_x"/>
                                          </p:val>
                                        </p:tav>
                                      </p:tavLst>
                                    </p:anim>
                                    <p:anim calcmode="lin" valueType="num">
                                      <p:cBhvr>
                                        <p:cTn id="16" dur="1000" fill="hold"/>
                                        <p:tgtEl>
                                          <p:spTgt spid="4">
                                            <p:graphicEl>
                                              <a:dgm id="{5BF66BEE-FA4D-45F5-8E5A-02953C06906A}"/>
                                            </p:graphic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Sub>
          <a:bldDgm bld="one"/>
        </p:bldSub>
      </p:bldGraphic>
    </p:bld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 name="Rectangle 14">
            <a:extLst>
              <a:ext uri="{FF2B5EF4-FFF2-40B4-BE49-F238E27FC236}">
                <a16:creationId xmlns:a16="http://schemas.microsoft.com/office/drawing/2014/main" id="{75A5BB70-1673-4097-A7F8-BCF5F4F19B5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rgbClr val="FFFFFF"/>
          </a:solidFill>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23">
            <a:extLst>
              <a:ext uri="{FF2B5EF4-FFF2-40B4-BE49-F238E27FC236}">
                <a16:creationId xmlns:a16="http://schemas.microsoft.com/office/drawing/2014/main" id="{7AA72C55-67D2-47FE-9C0B-01A954C8BF4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flipV="1">
            <a:off x="0" y="0"/>
            <a:ext cx="4307196" cy="6857998"/>
          </a:xfrm>
          <a:custGeom>
            <a:avLst/>
            <a:gdLst>
              <a:gd name="connsiteX0" fmla="*/ 0 w 5803153"/>
              <a:gd name="connsiteY0" fmla="*/ 0 h 6857998"/>
              <a:gd name="connsiteX1" fmla="*/ 5803153 w 5803153"/>
              <a:gd name="connsiteY1" fmla="*/ 0 h 6857998"/>
              <a:gd name="connsiteX2" fmla="*/ 5803153 w 5803153"/>
              <a:gd name="connsiteY2" fmla="*/ 6857998 h 6857998"/>
              <a:gd name="connsiteX3" fmla="*/ 0 w 5803153"/>
              <a:gd name="connsiteY3" fmla="*/ 6857998 h 6857998"/>
              <a:gd name="connsiteX4" fmla="*/ 0 w 5803153"/>
              <a:gd name="connsiteY4" fmla="*/ 0 h 6857998"/>
              <a:gd name="connsiteX0" fmla="*/ 1016000 w 5803153"/>
              <a:gd name="connsiteY0" fmla="*/ 0 h 6857998"/>
              <a:gd name="connsiteX1" fmla="*/ 5803153 w 5803153"/>
              <a:gd name="connsiteY1" fmla="*/ 0 h 6857998"/>
              <a:gd name="connsiteX2" fmla="*/ 5803153 w 5803153"/>
              <a:gd name="connsiteY2" fmla="*/ 6857998 h 6857998"/>
              <a:gd name="connsiteX3" fmla="*/ 0 w 5803153"/>
              <a:gd name="connsiteY3" fmla="*/ 6857998 h 6857998"/>
              <a:gd name="connsiteX4" fmla="*/ 1016000 w 5803153"/>
              <a:gd name="connsiteY4" fmla="*/ 0 h 6857998"/>
              <a:gd name="connsiteX0" fmla="*/ 1338729 w 6125882"/>
              <a:gd name="connsiteY0" fmla="*/ 0 h 6857998"/>
              <a:gd name="connsiteX1" fmla="*/ 6125882 w 6125882"/>
              <a:gd name="connsiteY1" fmla="*/ 0 h 6857998"/>
              <a:gd name="connsiteX2" fmla="*/ 6125882 w 6125882"/>
              <a:gd name="connsiteY2" fmla="*/ 6857998 h 6857998"/>
              <a:gd name="connsiteX3" fmla="*/ 0 w 6125882"/>
              <a:gd name="connsiteY3" fmla="*/ 6846045 h 6857998"/>
              <a:gd name="connsiteX4" fmla="*/ 1338729 w 6125882"/>
              <a:gd name="connsiteY4" fmla="*/ 0 h 6857998"/>
              <a:gd name="connsiteX0" fmla="*/ 1697317 w 6125882"/>
              <a:gd name="connsiteY0" fmla="*/ 0 h 6857998"/>
              <a:gd name="connsiteX1" fmla="*/ 6125882 w 6125882"/>
              <a:gd name="connsiteY1" fmla="*/ 0 h 6857998"/>
              <a:gd name="connsiteX2" fmla="*/ 6125882 w 6125882"/>
              <a:gd name="connsiteY2" fmla="*/ 6857998 h 6857998"/>
              <a:gd name="connsiteX3" fmla="*/ 0 w 6125882"/>
              <a:gd name="connsiteY3" fmla="*/ 6846045 h 6857998"/>
              <a:gd name="connsiteX4" fmla="*/ 1697317 w 6125882"/>
              <a:gd name="connsiteY4" fmla="*/ 0 h 6857998"/>
              <a:gd name="connsiteX0" fmla="*/ 2702091 w 6125882"/>
              <a:gd name="connsiteY0" fmla="*/ 0 h 6857998"/>
              <a:gd name="connsiteX1" fmla="*/ 6125882 w 6125882"/>
              <a:gd name="connsiteY1" fmla="*/ 0 h 6857998"/>
              <a:gd name="connsiteX2" fmla="*/ 6125882 w 6125882"/>
              <a:gd name="connsiteY2" fmla="*/ 6857998 h 6857998"/>
              <a:gd name="connsiteX3" fmla="*/ 0 w 6125882"/>
              <a:gd name="connsiteY3" fmla="*/ 6846045 h 6857998"/>
              <a:gd name="connsiteX4" fmla="*/ 2702091 w 6125882"/>
              <a:gd name="connsiteY4" fmla="*/ 0 h 6857998"/>
              <a:gd name="connsiteX0" fmla="*/ 2320626 w 6125882"/>
              <a:gd name="connsiteY0" fmla="*/ 0 h 6857998"/>
              <a:gd name="connsiteX1" fmla="*/ 6125882 w 6125882"/>
              <a:gd name="connsiteY1" fmla="*/ 0 h 6857998"/>
              <a:gd name="connsiteX2" fmla="*/ 6125882 w 6125882"/>
              <a:gd name="connsiteY2" fmla="*/ 6857998 h 6857998"/>
              <a:gd name="connsiteX3" fmla="*/ 0 w 6125882"/>
              <a:gd name="connsiteY3" fmla="*/ 6846045 h 6857998"/>
              <a:gd name="connsiteX4" fmla="*/ 2320626 w 6125882"/>
              <a:gd name="connsiteY4" fmla="*/ 0 h 6857998"/>
              <a:gd name="connsiteX0" fmla="*/ 2034528 w 5839784"/>
              <a:gd name="connsiteY0" fmla="*/ 0 h 6857998"/>
              <a:gd name="connsiteX1" fmla="*/ 5839784 w 5839784"/>
              <a:gd name="connsiteY1" fmla="*/ 0 h 6857998"/>
              <a:gd name="connsiteX2" fmla="*/ 5839784 w 5839784"/>
              <a:gd name="connsiteY2" fmla="*/ 6857998 h 6857998"/>
              <a:gd name="connsiteX3" fmla="*/ 0 w 5839784"/>
              <a:gd name="connsiteY3" fmla="*/ 6856093 h 6857998"/>
              <a:gd name="connsiteX4" fmla="*/ 2034528 w 5839784"/>
              <a:gd name="connsiteY4" fmla="*/ 0 h 685799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839784" h="6857998">
                <a:moveTo>
                  <a:pt x="2034528" y="0"/>
                </a:moveTo>
                <a:lnTo>
                  <a:pt x="5839784" y="0"/>
                </a:lnTo>
                <a:lnTo>
                  <a:pt x="5839784" y="6857998"/>
                </a:lnTo>
                <a:lnTo>
                  <a:pt x="0" y="6856093"/>
                </a:lnTo>
                <a:lnTo>
                  <a:pt x="2034528" y="0"/>
                </a:ln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16" name="Straight Connector 18">
            <a:extLst>
              <a:ext uri="{FF2B5EF4-FFF2-40B4-BE49-F238E27FC236}">
                <a16:creationId xmlns:a16="http://schemas.microsoft.com/office/drawing/2014/main" id="{CED23ACC-C318-4DEB-B776-570408C7FBA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flipV="1">
            <a:off x="20896" y="4496637"/>
            <a:ext cx="3764149" cy="2361363"/>
          </a:xfrm>
          <a:prstGeom prst="line">
            <a:avLst/>
          </a:prstGeom>
          <a:ln w="12700">
            <a:solidFill>
              <a:schemeClr val="accent2">
                <a:alpha val="70000"/>
              </a:schemeClr>
            </a:solidFill>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C5D9BE15-6B66-4F4C-B41A-B2A4C304902F}"/>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0" y="1884066"/>
            <a:ext cx="3140110" cy="4973934"/>
          </a:xfrm>
          <a:prstGeom prst="line">
            <a:avLst/>
          </a:prstGeom>
          <a:ln w="12700">
            <a:solidFill>
              <a:schemeClr val="accent2">
                <a:alpha val="70000"/>
              </a:schemeClr>
            </a:solidFill>
          </a:ln>
        </p:spPr>
        <p:style>
          <a:lnRef idx="1">
            <a:schemeClr val="accent1"/>
          </a:lnRef>
          <a:fillRef idx="0">
            <a:schemeClr val="accent1"/>
          </a:fillRef>
          <a:effectRef idx="0">
            <a:schemeClr val="accent1"/>
          </a:effectRef>
          <a:fontRef idx="minor">
            <a:schemeClr val="tx1"/>
          </a:fontRef>
        </p:style>
      </p:cxnSp>
      <p:graphicFrame>
        <p:nvGraphicFramePr>
          <p:cNvPr id="8" name="Rectangle 1">
            <a:extLst>
              <a:ext uri="{FF2B5EF4-FFF2-40B4-BE49-F238E27FC236}">
                <a16:creationId xmlns:a16="http://schemas.microsoft.com/office/drawing/2014/main" id="{FE524DCF-8398-848F-DE60-C9BE5A8E302F}"/>
              </a:ext>
            </a:extLst>
          </p:cNvPr>
          <p:cNvGraphicFramePr>
            <a:graphicFrameLocks/>
          </p:cNvGraphicFramePr>
          <p:nvPr>
            <p:extLst>
              <p:ext uri="{D42A27DB-BD31-4B8C-83A1-F6EECF244321}">
                <p14:modId xmlns:p14="http://schemas.microsoft.com/office/powerpoint/2010/main" val="1437587233"/>
              </p:ext>
            </p:extLst>
          </p:nvPr>
        </p:nvGraphicFramePr>
        <p:xfrm>
          <a:off x="1902970" y="2883019"/>
          <a:ext cx="8248650" cy="349399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2" name="TextBox 21">
            <a:extLst>
              <a:ext uri="{FF2B5EF4-FFF2-40B4-BE49-F238E27FC236}">
                <a16:creationId xmlns:a16="http://schemas.microsoft.com/office/drawing/2014/main" id="{B40ECDFB-C9D2-BAD9-D814-3C95D28D30B0}"/>
              </a:ext>
            </a:extLst>
          </p:cNvPr>
          <p:cNvSpPr txBox="1"/>
          <p:nvPr/>
        </p:nvSpPr>
        <p:spPr>
          <a:xfrm>
            <a:off x="3641248" y="480991"/>
            <a:ext cx="4909500" cy="584775"/>
          </a:xfrm>
          <a:prstGeom prst="rect">
            <a:avLst/>
          </a:prstGeom>
          <a:noFill/>
        </p:spPr>
        <p:txBody>
          <a:bodyPr wrap="square" rtlCol="0">
            <a:spAutoFit/>
          </a:bodyPr>
          <a:lstStyle/>
          <a:p>
            <a:r>
              <a:rPr lang="el-GR" sz="3200" dirty="0">
                <a:latin typeface="Calibri" panose="020F0502020204030204" pitchFamily="34" charset="0"/>
                <a:ea typeface="Calibri" panose="020F0502020204030204" pitchFamily="34" charset="0"/>
                <a:cs typeface="Calibri" panose="020F0502020204030204" pitchFamily="34" charset="0"/>
              </a:rPr>
              <a:t>Τα </a:t>
            </a:r>
            <a:r>
              <a:rPr lang="en-GB" sz="3200" dirty="0">
                <a:latin typeface="Calibri" panose="020F0502020204030204" pitchFamily="34" charset="0"/>
                <a:ea typeface="Calibri" panose="020F0502020204030204" pitchFamily="34" charset="0"/>
                <a:cs typeface="Calibri" panose="020F0502020204030204" pitchFamily="34" charset="0"/>
              </a:rPr>
              <a:t>Modules </a:t>
            </a:r>
            <a:r>
              <a:rPr lang="el-GR" sz="3200" dirty="0">
                <a:latin typeface="Calibri" panose="020F0502020204030204" pitchFamily="34" charset="0"/>
                <a:ea typeface="Calibri" panose="020F0502020204030204" pitchFamily="34" charset="0"/>
                <a:cs typeface="Calibri" panose="020F0502020204030204" pitchFamily="34" charset="0"/>
              </a:rPr>
              <a:t>της Εφαρμογής</a:t>
            </a:r>
          </a:p>
        </p:txBody>
      </p:sp>
      <p:sp>
        <p:nvSpPr>
          <p:cNvPr id="23" name="TextBox 22">
            <a:extLst>
              <a:ext uri="{FF2B5EF4-FFF2-40B4-BE49-F238E27FC236}">
                <a16:creationId xmlns:a16="http://schemas.microsoft.com/office/drawing/2014/main" id="{B8385C22-0248-30E1-D4DD-BA1752620248}"/>
              </a:ext>
            </a:extLst>
          </p:cNvPr>
          <p:cNvSpPr txBox="1"/>
          <p:nvPr/>
        </p:nvSpPr>
        <p:spPr>
          <a:xfrm>
            <a:off x="863811" y="1485201"/>
            <a:ext cx="10464375" cy="461665"/>
          </a:xfrm>
          <a:prstGeom prst="rect">
            <a:avLst/>
          </a:prstGeom>
          <a:noFill/>
        </p:spPr>
        <p:txBody>
          <a:bodyPr wrap="square" rtlCol="0">
            <a:spAutoFit/>
          </a:bodyPr>
          <a:lstStyle/>
          <a:p>
            <a:r>
              <a:rPr lang="el-GR" sz="2400" dirty="0">
                <a:latin typeface="Calibri" panose="020F0502020204030204" pitchFamily="34" charset="0"/>
                <a:ea typeface="Calibri" panose="020F0502020204030204" pitchFamily="34" charset="0"/>
                <a:cs typeface="Calibri" panose="020F0502020204030204" pitchFamily="34" charset="0"/>
              </a:rPr>
              <a:t>Η συγκεκριμένη εφαρμογή αποτελείται από τρία </a:t>
            </a:r>
            <a:r>
              <a:rPr lang="en-GB" sz="2400" dirty="0">
                <a:latin typeface="Calibri" panose="020F0502020204030204" pitchFamily="34" charset="0"/>
                <a:ea typeface="Calibri" panose="020F0502020204030204" pitchFamily="34" charset="0"/>
                <a:cs typeface="Calibri" panose="020F0502020204030204" pitchFamily="34" charset="0"/>
              </a:rPr>
              <a:t>modules </a:t>
            </a:r>
            <a:r>
              <a:rPr lang="el-GR" sz="2400" dirty="0">
                <a:latin typeface="Calibri" panose="020F0502020204030204" pitchFamily="34" charset="0"/>
                <a:ea typeface="Calibri" panose="020F0502020204030204" pitchFamily="34" charset="0"/>
                <a:cs typeface="Calibri" panose="020F0502020204030204" pitchFamily="34" charset="0"/>
              </a:rPr>
              <a:t>τα οποία είναι :</a:t>
            </a:r>
          </a:p>
        </p:txBody>
      </p:sp>
    </p:spTree>
    <p:extLst>
      <p:ext uri="{BB962C8B-B14F-4D97-AF65-F5344CB8AC3E}">
        <p14:creationId xmlns:p14="http://schemas.microsoft.com/office/powerpoint/2010/main" val="2764086846"/>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8">
                                            <p:graphicEl>
                                              <a:dgm id="{1058D153-6637-485F-932C-DBA3A703F4E0}"/>
                                            </p:graphicEl>
                                          </p:spTgt>
                                        </p:tgtEl>
                                        <p:attrNameLst>
                                          <p:attrName>style.visibility</p:attrName>
                                        </p:attrNameLst>
                                      </p:cBhvr>
                                      <p:to>
                                        <p:strVal val="visible"/>
                                      </p:to>
                                    </p:set>
                                    <p:animEffect transition="in" filter="wipe(down)">
                                      <p:cBhvr>
                                        <p:cTn id="7" dur="580">
                                          <p:stCondLst>
                                            <p:cond delay="0"/>
                                          </p:stCondLst>
                                        </p:cTn>
                                        <p:tgtEl>
                                          <p:spTgt spid="8">
                                            <p:graphicEl>
                                              <a:dgm id="{1058D153-6637-485F-932C-DBA3A703F4E0}"/>
                                            </p:graphicEl>
                                          </p:spTgt>
                                        </p:tgtEl>
                                      </p:cBhvr>
                                    </p:animEffect>
                                    <p:anim calcmode="lin" valueType="num">
                                      <p:cBhvr>
                                        <p:cTn id="8" dur="1822" tmFilter="0,0; 0.14,0.36; 0.43,0.73; 0.71,0.91; 1.0,1.0">
                                          <p:stCondLst>
                                            <p:cond delay="0"/>
                                          </p:stCondLst>
                                        </p:cTn>
                                        <p:tgtEl>
                                          <p:spTgt spid="8">
                                            <p:graphicEl>
                                              <a:dgm id="{1058D153-6637-485F-932C-DBA3A703F4E0}"/>
                                            </p:graphicEl>
                                          </p:spTgt>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8">
                                            <p:graphicEl>
                                              <a:dgm id="{1058D153-6637-485F-932C-DBA3A703F4E0}"/>
                                            </p:graphicEl>
                                          </p:spTgt>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8">
                                            <p:graphicEl>
                                              <a:dgm id="{1058D153-6637-485F-932C-DBA3A703F4E0}"/>
                                            </p:graphicEl>
                                          </p:spTgt>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8">
                                            <p:graphicEl>
                                              <a:dgm id="{1058D153-6637-485F-932C-DBA3A703F4E0}"/>
                                            </p:graphicEl>
                                          </p:spTgt>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8">
                                            <p:graphicEl>
                                              <a:dgm id="{1058D153-6637-485F-932C-DBA3A703F4E0}"/>
                                            </p:graphicEl>
                                          </p:spTgt>
                                        </p:tgtEl>
                                        <p:attrNameLst>
                                          <p:attrName>ppt_y</p:attrName>
                                        </p:attrNameLst>
                                      </p:cBhvr>
                                      <p:tavLst>
                                        <p:tav tm="0" fmla="#ppt_y-sin(pi*$)/81">
                                          <p:val>
                                            <p:fltVal val="0"/>
                                          </p:val>
                                        </p:tav>
                                        <p:tav tm="100000">
                                          <p:val>
                                            <p:fltVal val="1"/>
                                          </p:val>
                                        </p:tav>
                                      </p:tavLst>
                                    </p:anim>
                                    <p:animScale>
                                      <p:cBhvr>
                                        <p:cTn id="13" dur="26">
                                          <p:stCondLst>
                                            <p:cond delay="650"/>
                                          </p:stCondLst>
                                        </p:cTn>
                                        <p:tgtEl>
                                          <p:spTgt spid="8">
                                            <p:graphicEl>
                                              <a:dgm id="{1058D153-6637-485F-932C-DBA3A703F4E0}"/>
                                            </p:graphicEl>
                                          </p:spTgt>
                                        </p:tgtEl>
                                      </p:cBhvr>
                                      <p:to x="100000" y="60000"/>
                                    </p:animScale>
                                    <p:animScale>
                                      <p:cBhvr>
                                        <p:cTn id="14" dur="166" decel="50000">
                                          <p:stCondLst>
                                            <p:cond delay="676"/>
                                          </p:stCondLst>
                                        </p:cTn>
                                        <p:tgtEl>
                                          <p:spTgt spid="8">
                                            <p:graphicEl>
                                              <a:dgm id="{1058D153-6637-485F-932C-DBA3A703F4E0}"/>
                                            </p:graphicEl>
                                          </p:spTgt>
                                        </p:tgtEl>
                                      </p:cBhvr>
                                      <p:to x="100000" y="100000"/>
                                    </p:animScale>
                                    <p:animScale>
                                      <p:cBhvr>
                                        <p:cTn id="15" dur="26">
                                          <p:stCondLst>
                                            <p:cond delay="1312"/>
                                          </p:stCondLst>
                                        </p:cTn>
                                        <p:tgtEl>
                                          <p:spTgt spid="8">
                                            <p:graphicEl>
                                              <a:dgm id="{1058D153-6637-485F-932C-DBA3A703F4E0}"/>
                                            </p:graphicEl>
                                          </p:spTgt>
                                        </p:tgtEl>
                                      </p:cBhvr>
                                      <p:to x="100000" y="80000"/>
                                    </p:animScale>
                                    <p:animScale>
                                      <p:cBhvr>
                                        <p:cTn id="16" dur="166" decel="50000">
                                          <p:stCondLst>
                                            <p:cond delay="1338"/>
                                          </p:stCondLst>
                                        </p:cTn>
                                        <p:tgtEl>
                                          <p:spTgt spid="8">
                                            <p:graphicEl>
                                              <a:dgm id="{1058D153-6637-485F-932C-DBA3A703F4E0}"/>
                                            </p:graphicEl>
                                          </p:spTgt>
                                        </p:tgtEl>
                                      </p:cBhvr>
                                      <p:to x="100000" y="100000"/>
                                    </p:animScale>
                                    <p:animScale>
                                      <p:cBhvr>
                                        <p:cTn id="17" dur="26">
                                          <p:stCondLst>
                                            <p:cond delay="1642"/>
                                          </p:stCondLst>
                                        </p:cTn>
                                        <p:tgtEl>
                                          <p:spTgt spid="8">
                                            <p:graphicEl>
                                              <a:dgm id="{1058D153-6637-485F-932C-DBA3A703F4E0}"/>
                                            </p:graphicEl>
                                          </p:spTgt>
                                        </p:tgtEl>
                                      </p:cBhvr>
                                      <p:to x="100000" y="90000"/>
                                    </p:animScale>
                                    <p:animScale>
                                      <p:cBhvr>
                                        <p:cTn id="18" dur="166" decel="50000">
                                          <p:stCondLst>
                                            <p:cond delay="1668"/>
                                          </p:stCondLst>
                                        </p:cTn>
                                        <p:tgtEl>
                                          <p:spTgt spid="8">
                                            <p:graphicEl>
                                              <a:dgm id="{1058D153-6637-485F-932C-DBA3A703F4E0}"/>
                                            </p:graphicEl>
                                          </p:spTgt>
                                        </p:tgtEl>
                                      </p:cBhvr>
                                      <p:to x="100000" y="100000"/>
                                    </p:animScale>
                                    <p:animScale>
                                      <p:cBhvr>
                                        <p:cTn id="19" dur="26">
                                          <p:stCondLst>
                                            <p:cond delay="1808"/>
                                          </p:stCondLst>
                                        </p:cTn>
                                        <p:tgtEl>
                                          <p:spTgt spid="8">
                                            <p:graphicEl>
                                              <a:dgm id="{1058D153-6637-485F-932C-DBA3A703F4E0}"/>
                                            </p:graphicEl>
                                          </p:spTgt>
                                        </p:tgtEl>
                                      </p:cBhvr>
                                      <p:to x="100000" y="95000"/>
                                    </p:animScale>
                                    <p:animScale>
                                      <p:cBhvr>
                                        <p:cTn id="20" dur="166" decel="50000">
                                          <p:stCondLst>
                                            <p:cond delay="1834"/>
                                          </p:stCondLst>
                                        </p:cTn>
                                        <p:tgtEl>
                                          <p:spTgt spid="8">
                                            <p:graphicEl>
                                              <a:dgm id="{1058D153-6637-485F-932C-DBA3A703F4E0}"/>
                                            </p:graphicEl>
                                          </p:spTgt>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26" presetClass="entr" presetSubtype="0" fill="hold" grpId="0" nodeType="clickEffect">
                                  <p:stCondLst>
                                    <p:cond delay="0"/>
                                  </p:stCondLst>
                                  <p:childTnLst>
                                    <p:set>
                                      <p:cBhvr>
                                        <p:cTn id="24" dur="1" fill="hold">
                                          <p:stCondLst>
                                            <p:cond delay="0"/>
                                          </p:stCondLst>
                                        </p:cTn>
                                        <p:tgtEl>
                                          <p:spTgt spid="8">
                                            <p:graphicEl>
                                              <a:dgm id="{D9D3EAF2-BB11-4B6F-808D-F9E336A99589}"/>
                                            </p:graphicEl>
                                          </p:spTgt>
                                        </p:tgtEl>
                                        <p:attrNameLst>
                                          <p:attrName>style.visibility</p:attrName>
                                        </p:attrNameLst>
                                      </p:cBhvr>
                                      <p:to>
                                        <p:strVal val="visible"/>
                                      </p:to>
                                    </p:set>
                                    <p:animEffect transition="in" filter="wipe(down)">
                                      <p:cBhvr>
                                        <p:cTn id="25" dur="580">
                                          <p:stCondLst>
                                            <p:cond delay="0"/>
                                          </p:stCondLst>
                                        </p:cTn>
                                        <p:tgtEl>
                                          <p:spTgt spid="8">
                                            <p:graphicEl>
                                              <a:dgm id="{D9D3EAF2-BB11-4B6F-808D-F9E336A99589}"/>
                                            </p:graphicEl>
                                          </p:spTgt>
                                        </p:tgtEl>
                                      </p:cBhvr>
                                    </p:animEffect>
                                    <p:anim calcmode="lin" valueType="num">
                                      <p:cBhvr>
                                        <p:cTn id="26" dur="1822" tmFilter="0,0; 0.14,0.36; 0.43,0.73; 0.71,0.91; 1.0,1.0">
                                          <p:stCondLst>
                                            <p:cond delay="0"/>
                                          </p:stCondLst>
                                        </p:cTn>
                                        <p:tgtEl>
                                          <p:spTgt spid="8">
                                            <p:graphicEl>
                                              <a:dgm id="{D9D3EAF2-BB11-4B6F-808D-F9E336A99589}"/>
                                            </p:graphicEl>
                                          </p:spTgt>
                                        </p:tgtEl>
                                        <p:attrNameLst>
                                          <p:attrName>ppt_x</p:attrName>
                                        </p:attrNameLst>
                                      </p:cBhvr>
                                      <p:tavLst>
                                        <p:tav tm="0">
                                          <p:val>
                                            <p:strVal val="#ppt_x-0.25"/>
                                          </p:val>
                                        </p:tav>
                                        <p:tav tm="100000">
                                          <p:val>
                                            <p:strVal val="#ppt_x"/>
                                          </p:val>
                                        </p:tav>
                                      </p:tavLst>
                                    </p:anim>
                                    <p:anim calcmode="lin" valueType="num">
                                      <p:cBhvr>
                                        <p:cTn id="27" dur="664" tmFilter="0.0,0.0; 0.25,0.07; 0.50,0.2; 0.75,0.467; 1.0,1.0">
                                          <p:stCondLst>
                                            <p:cond delay="0"/>
                                          </p:stCondLst>
                                        </p:cTn>
                                        <p:tgtEl>
                                          <p:spTgt spid="8">
                                            <p:graphicEl>
                                              <a:dgm id="{D9D3EAF2-BB11-4B6F-808D-F9E336A99589}"/>
                                            </p:graphicEl>
                                          </p:spTgt>
                                        </p:tgtEl>
                                        <p:attrNameLst>
                                          <p:attrName>ppt_y</p:attrName>
                                        </p:attrNameLst>
                                      </p:cBhvr>
                                      <p:tavLst>
                                        <p:tav tm="0" fmla="#ppt_y-sin(pi*$)/3">
                                          <p:val>
                                            <p:fltVal val="0.5"/>
                                          </p:val>
                                        </p:tav>
                                        <p:tav tm="100000">
                                          <p:val>
                                            <p:fltVal val="1"/>
                                          </p:val>
                                        </p:tav>
                                      </p:tavLst>
                                    </p:anim>
                                    <p:anim calcmode="lin" valueType="num">
                                      <p:cBhvr>
                                        <p:cTn id="28" dur="664" tmFilter="0, 0; 0.125,0.2665; 0.25,0.4; 0.375,0.465; 0.5,0.5;  0.625,0.535; 0.75,0.6; 0.875,0.7335; 1,1">
                                          <p:stCondLst>
                                            <p:cond delay="664"/>
                                          </p:stCondLst>
                                        </p:cTn>
                                        <p:tgtEl>
                                          <p:spTgt spid="8">
                                            <p:graphicEl>
                                              <a:dgm id="{D9D3EAF2-BB11-4B6F-808D-F9E336A99589}"/>
                                            </p:graphicEl>
                                          </p:spTgt>
                                        </p:tgtEl>
                                        <p:attrNameLst>
                                          <p:attrName>ppt_y</p:attrName>
                                        </p:attrNameLst>
                                      </p:cBhvr>
                                      <p:tavLst>
                                        <p:tav tm="0" fmla="#ppt_y-sin(pi*$)/9">
                                          <p:val>
                                            <p:fltVal val="0"/>
                                          </p:val>
                                        </p:tav>
                                        <p:tav tm="100000">
                                          <p:val>
                                            <p:fltVal val="1"/>
                                          </p:val>
                                        </p:tav>
                                      </p:tavLst>
                                    </p:anim>
                                    <p:anim calcmode="lin" valueType="num">
                                      <p:cBhvr>
                                        <p:cTn id="29" dur="332" tmFilter="0, 0; 0.125,0.2665; 0.25,0.4; 0.375,0.465; 0.5,0.5;  0.625,0.535; 0.75,0.6; 0.875,0.7335; 1,1">
                                          <p:stCondLst>
                                            <p:cond delay="1324"/>
                                          </p:stCondLst>
                                        </p:cTn>
                                        <p:tgtEl>
                                          <p:spTgt spid="8">
                                            <p:graphicEl>
                                              <a:dgm id="{D9D3EAF2-BB11-4B6F-808D-F9E336A99589}"/>
                                            </p:graphicEl>
                                          </p:spTgt>
                                        </p:tgtEl>
                                        <p:attrNameLst>
                                          <p:attrName>ppt_y</p:attrName>
                                        </p:attrNameLst>
                                      </p:cBhvr>
                                      <p:tavLst>
                                        <p:tav tm="0" fmla="#ppt_y-sin(pi*$)/27">
                                          <p:val>
                                            <p:fltVal val="0"/>
                                          </p:val>
                                        </p:tav>
                                        <p:tav tm="100000">
                                          <p:val>
                                            <p:fltVal val="1"/>
                                          </p:val>
                                        </p:tav>
                                      </p:tavLst>
                                    </p:anim>
                                    <p:anim calcmode="lin" valueType="num">
                                      <p:cBhvr>
                                        <p:cTn id="30" dur="164" tmFilter="0, 0; 0.125,0.2665; 0.25,0.4; 0.375,0.465; 0.5,0.5;  0.625,0.535; 0.75,0.6; 0.875,0.7335; 1,1">
                                          <p:stCondLst>
                                            <p:cond delay="1656"/>
                                          </p:stCondLst>
                                        </p:cTn>
                                        <p:tgtEl>
                                          <p:spTgt spid="8">
                                            <p:graphicEl>
                                              <a:dgm id="{D9D3EAF2-BB11-4B6F-808D-F9E336A99589}"/>
                                            </p:graphicEl>
                                          </p:spTgt>
                                        </p:tgtEl>
                                        <p:attrNameLst>
                                          <p:attrName>ppt_y</p:attrName>
                                        </p:attrNameLst>
                                      </p:cBhvr>
                                      <p:tavLst>
                                        <p:tav tm="0" fmla="#ppt_y-sin(pi*$)/81">
                                          <p:val>
                                            <p:fltVal val="0"/>
                                          </p:val>
                                        </p:tav>
                                        <p:tav tm="100000">
                                          <p:val>
                                            <p:fltVal val="1"/>
                                          </p:val>
                                        </p:tav>
                                      </p:tavLst>
                                    </p:anim>
                                    <p:animScale>
                                      <p:cBhvr>
                                        <p:cTn id="31" dur="26">
                                          <p:stCondLst>
                                            <p:cond delay="650"/>
                                          </p:stCondLst>
                                        </p:cTn>
                                        <p:tgtEl>
                                          <p:spTgt spid="8">
                                            <p:graphicEl>
                                              <a:dgm id="{D9D3EAF2-BB11-4B6F-808D-F9E336A99589}"/>
                                            </p:graphicEl>
                                          </p:spTgt>
                                        </p:tgtEl>
                                      </p:cBhvr>
                                      <p:to x="100000" y="60000"/>
                                    </p:animScale>
                                    <p:animScale>
                                      <p:cBhvr>
                                        <p:cTn id="32" dur="166" decel="50000">
                                          <p:stCondLst>
                                            <p:cond delay="676"/>
                                          </p:stCondLst>
                                        </p:cTn>
                                        <p:tgtEl>
                                          <p:spTgt spid="8">
                                            <p:graphicEl>
                                              <a:dgm id="{D9D3EAF2-BB11-4B6F-808D-F9E336A99589}"/>
                                            </p:graphicEl>
                                          </p:spTgt>
                                        </p:tgtEl>
                                      </p:cBhvr>
                                      <p:to x="100000" y="100000"/>
                                    </p:animScale>
                                    <p:animScale>
                                      <p:cBhvr>
                                        <p:cTn id="33" dur="26">
                                          <p:stCondLst>
                                            <p:cond delay="1312"/>
                                          </p:stCondLst>
                                        </p:cTn>
                                        <p:tgtEl>
                                          <p:spTgt spid="8">
                                            <p:graphicEl>
                                              <a:dgm id="{D9D3EAF2-BB11-4B6F-808D-F9E336A99589}"/>
                                            </p:graphicEl>
                                          </p:spTgt>
                                        </p:tgtEl>
                                      </p:cBhvr>
                                      <p:to x="100000" y="80000"/>
                                    </p:animScale>
                                    <p:animScale>
                                      <p:cBhvr>
                                        <p:cTn id="34" dur="166" decel="50000">
                                          <p:stCondLst>
                                            <p:cond delay="1338"/>
                                          </p:stCondLst>
                                        </p:cTn>
                                        <p:tgtEl>
                                          <p:spTgt spid="8">
                                            <p:graphicEl>
                                              <a:dgm id="{D9D3EAF2-BB11-4B6F-808D-F9E336A99589}"/>
                                            </p:graphicEl>
                                          </p:spTgt>
                                        </p:tgtEl>
                                      </p:cBhvr>
                                      <p:to x="100000" y="100000"/>
                                    </p:animScale>
                                    <p:animScale>
                                      <p:cBhvr>
                                        <p:cTn id="35" dur="26">
                                          <p:stCondLst>
                                            <p:cond delay="1642"/>
                                          </p:stCondLst>
                                        </p:cTn>
                                        <p:tgtEl>
                                          <p:spTgt spid="8">
                                            <p:graphicEl>
                                              <a:dgm id="{D9D3EAF2-BB11-4B6F-808D-F9E336A99589}"/>
                                            </p:graphicEl>
                                          </p:spTgt>
                                        </p:tgtEl>
                                      </p:cBhvr>
                                      <p:to x="100000" y="90000"/>
                                    </p:animScale>
                                    <p:animScale>
                                      <p:cBhvr>
                                        <p:cTn id="36" dur="166" decel="50000">
                                          <p:stCondLst>
                                            <p:cond delay="1668"/>
                                          </p:stCondLst>
                                        </p:cTn>
                                        <p:tgtEl>
                                          <p:spTgt spid="8">
                                            <p:graphicEl>
                                              <a:dgm id="{D9D3EAF2-BB11-4B6F-808D-F9E336A99589}"/>
                                            </p:graphicEl>
                                          </p:spTgt>
                                        </p:tgtEl>
                                      </p:cBhvr>
                                      <p:to x="100000" y="100000"/>
                                    </p:animScale>
                                    <p:animScale>
                                      <p:cBhvr>
                                        <p:cTn id="37" dur="26">
                                          <p:stCondLst>
                                            <p:cond delay="1808"/>
                                          </p:stCondLst>
                                        </p:cTn>
                                        <p:tgtEl>
                                          <p:spTgt spid="8">
                                            <p:graphicEl>
                                              <a:dgm id="{D9D3EAF2-BB11-4B6F-808D-F9E336A99589}"/>
                                            </p:graphicEl>
                                          </p:spTgt>
                                        </p:tgtEl>
                                      </p:cBhvr>
                                      <p:to x="100000" y="95000"/>
                                    </p:animScale>
                                    <p:animScale>
                                      <p:cBhvr>
                                        <p:cTn id="38" dur="166" decel="50000">
                                          <p:stCondLst>
                                            <p:cond delay="1834"/>
                                          </p:stCondLst>
                                        </p:cTn>
                                        <p:tgtEl>
                                          <p:spTgt spid="8">
                                            <p:graphicEl>
                                              <a:dgm id="{D9D3EAF2-BB11-4B6F-808D-F9E336A99589}"/>
                                            </p:graphicEl>
                                          </p:spTgt>
                                        </p:tgtEl>
                                      </p:cBhvr>
                                      <p:to x="100000" y="100000"/>
                                    </p:animScale>
                                  </p:childTnLst>
                                </p:cTn>
                              </p:par>
                            </p:childTnLst>
                          </p:cTn>
                        </p:par>
                      </p:childTnLst>
                    </p:cTn>
                  </p:par>
                  <p:par>
                    <p:cTn id="39" fill="hold">
                      <p:stCondLst>
                        <p:cond delay="indefinite"/>
                      </p:stCondLst>
                      <p:childTnLst>
                        <p:par>
                          <p:cTn id="40" fill="hold">
                            <p:stCondLst>
                              <p:cond delay="0"/>
                            </p:stCondLst>
                            <p:childTnLst>
                              <p:par>
                                <p:cTn id="41" presetID="26" presetClass="entr" presetSubtype="0" fill="hold" grpId="0" nodeType="clickEffect">
                                  <p:stCondLst>
                                    <p:cond delay="0"/>
                                  </p:stCondLst>
                                  <p:childTnLst>
                                    <p:set>
                                      <p:cBhvr>
                                        <p:cTn id="42" dur="1" fill="hold">
                                          <p:stCondLst>
                                            <p:cond delay="0"/>
                                          </p:stCondLst>
                                        </p:cTn>
                                        <p:tgtEl>
                                          <p:spTgt spid="8">
                                            <p:graphicEl>
                                              <a:dgm id="{E1597BB3-458F-4834-A06E-97D90D4E5201}"/>
                                            </p:graphicEl>
                                          </p:spTgt>
                                        </p:tgtEl>
                                        <p:attrNameLst>
                                          <p:attrName>style.visibility</p:attrName>
                                        </p:attrNameLst>
                                      </p:cBhvr>
                                      <p:to>
                                        <p:strVal val="visible"/>
                                      </p:to>
                                    </p:set>
                                    <p:animEffect transition="in" filter="wipe(down)">
                                      <p:cBhvr>
                                        <p:cTn id="43" dur="580">
                                          <p:stCondLst>
                                            <p:cond delay="0"/>
                                          </p:stCondLst>
                                        </p:cTn>
                                        <p:tgtEl>
                                          <p:spTgt spid="8">
                                            <p:graphicEl>
                                              <a:dgm id="{E1597BB3-458F-4834-A06E-97D90D4E5201}"/>
                                            </p:graphicEl>
                                          </p:spTgt>
                                        </p:tgtEl>
                                      </p:cBhvr>
                                    </p:animEffect>
                                    <p:anim calcmode="lin" valueType="num">
                                      <p:cBhvr>
                                        <p:cTn id="44" dur="1822" tmFilter="0,0; 0.14,0.36; 0.43,0.73; 0.71,0.91; 1.0,1.0">
                                          <p:stCondLst>
                                            <p:cond delay="0"/>
                                          </p:stCondLst>
                                        </p:cTn>
                                        <p:tgtEl>
                                          <p:spTgt spid="8">
                                            <p:graphicEl>
                                              <a:dgm id="{E1597BB3-458F-4834-A06E-97D90D4E5201}"/>
                                            </p:graphicEl>
                                          </p:spTgt>
                                        </p:tgtEl>
                                        <p:attrNameLst>
                                          <p:attrName>ppt_x</p:attrName>
                                        </p:attrNameLst>
                                      </p:cBhvr>
                                      <p:tavLst>
                                        <p:tav tm="0">
                                          <p:val>
                                            <p:strVal val="#ppt_x-0.25"/>
                                          </p:val>
                                        </p:tav>
                                        <p:tav tm="100000">
                                          <p:val>
                                            <p:strVal val="#ppt_x"/>
                                          </p:val>
                                        </p:tav>
                                      </p:tavLst>
                                    </p:anim>
                                    <p:anim calcmode="lin" valueType="num">
                                      <p:cBhvr>
                                        <p:cTn id="45" dur="664" tmFilter="0.0,0.0; 0.25,0.07; 0.50,0.2; 0.75,0.467; 1.0,1.0">
                                          <p:stCondLst>
                                            <p:cond delay="0"/>
                                          </p:stCondLst>
                                        </p:cTn>
                                        <p:tgtEl>
                                          <p:spTgt spid="8">
                                            <p:graphicEl>
                                              <a:dgm id="{E1597BB3-458F-4834-A06E-97D90D4E5201}"/>
                                            </p:graphicEl>
                                          </p:spTgt>
                                        </p:tgtEl>
                                        <p:attrNameLst>
                                          <p:attrName>ppt_y</p:attrName>
                                        </p:attrNameLst>
                                      </p:cBhvr>
                                      <p:tavLst>
                                        <p:tav tm="0" fmla="#ppt_y-sin(pi*$)/3">
                                          <p:val>
                                            <p:fltVal val="0.5"/>
                                          </p:val>
                                        </p:tav>
                                        <p:tav tm="100000">
                                          <p:val>
                                            <p:fltVal val="1"/>
                                          </p:val>
                                        </p:tav>
                                      </p:tavLst>
                                    </p:anim>
                                    <p:anim calcmode="lin" valueType="num">
                                      <p:cBhvr>
                                        <p:cTn id="46" dur="664" tmFilter="0, 0; 0.125,0.2665; 0.25,0.4; 0.375,0.465; 0.5,0.5;  0.625,0.535; 0.75,0.6; 0.875,0.7335; 1,1">
                                          <p:stCondLst>
                                            <p:cond delay="664"/>
                                          </p:stCondLst>
                                        </p:cTn>
                                        <p:tgtEl>
                                          <p:spTgt spid="8">
                                            <p:graphicEl>
                                              <a:dgm id="{E1597BB3-458F-4834-A06E-97D90D4E5201}"/>
                                            </p:graphicEl>
                                          </p:spTgt>
                                        </p:tgtEl>
                                        <p:attrNameLst>
                                          <p:attrName>ppt_y</p:attrName>
                                        </p:attrNameLst>
                                      </p:cBhvr>
                                      <p:tavLst>
                                        <p:tav tm="0" fmla="#ppt_y-sin(pi*$)/9">
                                          <p:val>
                                            <p:fltVal val="0"/>
                                          </p:val>
                                        </p:tav>
                                        <p:tav tm="100000">
                                          <p:val>
                                            <p:fltVal val="1"/>
                                          </p:val>
                                        </p:tav>
                                      </p:tavLst>
                                    </p:anim>
                                    <p:anim calcmode="lin" valueType="num">
                                      <p:cBhvr>
                                        <p:cTn id="47" dur="332" tmFilter="0, 0; 0.125,0.2665; 0.25,0.4; 0.375,0.465; 0.5,0.5;  0.625,0.535; 0.75,0.6; 0.875,0.7335; 1,1">
                                          <p:stCondLst>
                                            <p:cond delay="1324"/>
                                          </p:stCondLst>
                                        </p:cTn>
                                        <p:tgtEl>
                                          <p:spTgt spid="8">
                                            <p:graphicEl>
                                              <a:dgm id="{E1597BB3-458F-4834-A06E-97D90D4E5201}"/>
                                            </p:graphicEl>
                                          </p:spTgt>
                                        </p:tgtEl>
                                        <p:attrNameLst>
                                          <p:attrName>ppt_y</p:attrName>
                                        </p:attrNameLst>
                                      </p:cBhvr>
                                      <p:tavLst>
                                        <p:tav tm="0" fmla="#ppt_y-sin(pi*$)/27">
                                          <p:val>
                                            <p:fltVal val="0"/>
                                          </p:val>
                                        </p:tav>
                                        <p:tav tm="100000">
                                          <p:val>
                                            <p:fltVal val="1"/>
                                          </p:val>
                                        </p:tav>
                                      </p:tavLst>
                                    </p:anim>
                                    <p:anim calcmode="lin" valueType="num">
                                      <p:cBhvr>
                                        <p:cTn id="48" dur="164" tmFilter="0, 0; 0.125,0.2665; 0.25,0.4; 0.375,0.465; 0.5,0.5;  0.625,0.535; 0.75,0.6; 0.875,0.7335; 1,1">
                                          <p:stCondLst>
                                            <p:cond delay="1656"/>
                                          </p:stCondLst>
                                        </p:cTn>
                                        <p:tgtEl>
                                          <p:spTgt spid="8">
                                            <p:graphicEl>
                                              <a:dgm id="{E1597BB3-458F-4834-A06E-97D90D4E5201}"/>
                                            </p:graphicEl>
                                          </p:spTgt>
                                        </p:tgtEl>
                                        <p:attrNameLst>
                                          <p:attrName>ppt_y</p:attrName>
                                        </p:attrNameLst>
                                      </p:cBhvr>
                                      <p:tavLst>
                                        <p:tav tm="0" fmla="#ppt_y-sin(pi*$)/81">
                                          <p:val>
                                            <p:fltVal val="0"/>
                                          </p:val>
                                        </p:tav>
                                        <p:tav tm="100000">
                                          <p:val>
                                            <p:fltVal val="1"/>
                                          </p:val>
                                        </p:tav>
                                      </p:tavLst>
                                    </p:anim>
                                    <p:animScale>
                                      <p:cBhvr>
                                        <p:cTn id="49" dur="26">
                                          <p:stCondLst>
                                            <p:cond delay="650"/>
                                          </p:stCondLst>
                                        </p:cTn>
                                        <p:tgtEl>
                                          <p:spTgt spid="8">
                                            <p:graphicEl>
                                              <a:dgm id="{E1597BB3-458F-4834-A06E-97D90D4E5201}"/>
                                            </p:graphicEl>
                                          </p:spTgt>
                                        </p:tgtEl>
                                      </p:cBhvr>
                                      <p:to x="100000" y="60000"/>
                                    </p:animScale>
                                    <p:animScale>
                                      <p:cBhvr>
                                        <p:cTn id="50" dur="166" decel="50000">
                                          <p:stCondLst>
                                            <p:cond delay="676"/>
                                          </p:stCondLst>
                                        </p:cTn>
                                        <p:tgtEl>
                                          <p:spTgt spid="8">
                                            <p:graphicEl>
                                              <a:dgm id="{E1597BB3-458F-4834-A06E-97D90D4E5201}"/>
                                            </p:graphicEl>
                                          </p:spTgt>
                                        </p:tgtEl>
                                      </p:cBhvr>
                                      <p:to x="100000" y="100000"/>
                                    </p:animScale>
                                    <p:animScale>
                                      <p:cBhvr>
                                        <p:cTn id="51" dur="26">
                                          <p:stCondLst>
                                            <p:cond delay="1312"/>
                                          </p:stCondLst>
                                        </p:cTn>
                                        <p:tgtEl>
                                          <p:spTgt spid="8">
                                            <p:graphicEl>
                                              <a:dgm id="{E1597BB3-458F-4834-A06E-97D90D4E5201}"/>
                                            </p:graphicEl>
                                          </p:spTgt>
                                        </p:tgtEl>
                                      </p:cBhvr>
                                      <p:to x="100000" y="80000"/>
                                    </p:animScale>
                                    <p:animScale>
                                      <p:cBhvr>
                                        <p:cTn id="52" dur="166" decel="50000">
                                          <p:stCondLst>
                                            <p:cond delay="1338"/>
                                          </p:stCondLst>
                                        </p:cTn>
                                        <p:tgtEl>
                                          <p:spTgt spid="8">
                                            <p:graphicEl>
                                              <a:dgm id="{E1597BB3-458F-4834-A06E-97D90D4E5201}"/>
                                            </p:graphicEl>
                                          </p:spTgt>
                                        </p:tgtEl>
                                      </p:cBhvr>
                                      <p:to x="100000" y="100000"/>
                                    </p:animScale>
                                    <p:animScale>
                                      <p:cBhvr>
                                        <p:cTn id="53" dur="26">
                                          <p:stCondLst>
                                            <p:cond delay="1642"/>
                                          </p:stCondLst>
                                        </p:cTn>
                                        <p:tgtEl>
                                          <p:spTgt spid="8">
                                            <p:graphicEl>
                                              <a:dgm id="{E1597BB3-458F-4834-A06E-97D90D4E5201}"/>
                                            </p:graphicEl>
                                          </p:spTgt>
                                        </p:tgtEl>
                                      </p:cBhvr>
                                      <p:to x="100000" y="90000"/>
                                    </p:animScale>
                                    <p:animScale>
                                      <p:cBhvr>
                                        <p:cTn id="54" dur="166" decel="50000">
                                          <p:stCondLst>
                                            <p:cond delay="1668"/>
                                          </p:stCondLst>
                                        </p:cTn>
                                        <p:tgtEl>
                                          <p:spTgt spid="8">
                                            <p:graphicEl>
                                              <a:dgm id="{E1597BB3-458F-4834-A06E-97D90D4E5201}"/>
                                            </p:graphicEl>
                                          </p:spTgt>
                                        </p:tgtEl>
                                      </p:cBhvr>
                                      <p:to x="100000" y="100000"/>
                                    </p:animScale>
                                    <p:animScale>
                                      <p:cBhvr>
                                        <p:cTn id="55" dur="26">
                                          <p:stCondLst>
                                            <p:cond delay="1808"/>
                                          </p:stCondLst>
                                        </p:cTn>
                                        <p:tgtEl>
                                          <p:spTgt spid="8">
                                            <p:graphicEl>
                                              <a:dgm id="{E1597BB3-458F-4834-A06E-97D90D4E5201}"/>
                                            </p:graphicEl>
                                          </p:spTgt>
                                        </p:tgtEl>
                                      </p:cBhvr>
                                      <p:to x="100000" y="95000"/>
                                    </p:animScale>
                                    <p:animScale>
                                      <p:cBhvr>
                                        <p:cTn id="56" dur="166" decel="50000">
                                          <p:stCondLst>
                                            <p:cond delay="1834"/>
                                          </p:stCondLst>
                                        </p:cTn>
                                        <p:tgtEl>
                                          <p:spTgt spid="8">
                                            <p:graphicEl>
                                              <a:dgm id="{E1597BB3-458F-4834-A06E-97D90D4E5201}"/>
                                            </p:graphicEl>
                                          </p:spTgt>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8" grpId="0">
        <p:bldSub>
          <a:bldDgm bld="one"/>
        </p:bldSub>
      </p:bldGraphic>
    </p:bldLst>
  </p:timing>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DD16DE02-C2C8-477C-9FD7-70A983BDEA1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D13AF29F-D5EC-4489-BF8F-3B356C5972C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653"/>
            <a:ext cx="12192000" cy="20089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3" name="Straight Connector 12">
            <a:extLst>
              <a:ext uri="{FF2B5EF4-FFF2-40B4-BE49-F238E27FC236}">
                <a16:creationId xmlns:a16="http://schemas.microsoft.com/office/drawing/2014/main" id="{60173A01-F891-430E-B39E-483E711B204B}"/>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0" y="0"/>
            <a:ext cx="3119718" cy="685800"/>
          </a:xfrm>
          <a:prstGeom prst="line">
            <a:avLst/>
          </a:prstGeom>
          <a:ln w="12700">
            <a:solidFill>
              <a:schemeClr val="accent2">
                <a:alpha val="70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1E0363E9-7CD0-497E-88D7-940136490327}"/>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478117" y="0"/>
            <a:ext cx="340591" cy="2009553"/>
          </a:xfrm>
          <a:prstGeom prst="line">
            <a:avLst/>
          </a:prstGeom>
          <a:ln w="12700">
            <a:solidFill>
              <a:schemeClr val="accent2">
                <a:alpha val="70000"/>
              </a:schemeClr>
            </a:solidFill>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ECCD4B14-FFCC-4CE5-BC9D-DF47AA1AD7F4}"/>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7331150" y="1171094"/>
            <a:ext cx="4860850" cy="824023"/>
          </a:xfrm>
          <a:prstGeom prst="line">
            <a:avLst/>
          </a:prstGeom>
          <a:ln w="12700">
            <a:solidFill>
              <a:schemeClr val="accent2">
                <a:alpha val="70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15DED734-54E5-48ED-AEE6-165F24827C7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flipV="1">
            <a:off x="8968704" y="0"/>
            <a:ext cx="2147217" cy="1995117"/>
          </a:xfrm>
          <a:prstGeom prst="line">
            <a:avLst/>
          </a:prstGeom>
          <a:ln w="12700">
            <a:solidFill>
              <a:schemeClr val="accent2">
                <a:alpha val="70000"/>
              </a:schemeClr>
            </a:solidFill>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34222167-616B-448F-A79B-219A4FD3DDE9}"/>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11594353" y="0"/>
            <a:ext cx="239059" cy="2009553"/>
          </a:xfrm>
          <a:prstGeom prst="line">
            <a:avLst/>
          </a:prstGeom>
          <a:ln w="12700">
            <a:solidFill>
              <a:schemeClr val="accent2">
                <a:alpha val="70000"/>
              </a:schemeClr>
            </a:solidFill>
          </a:ln>
        </p:spPr>
        <p:style>
          <a:lnRef idx="1">
            <a:schemeClr val="accent1"/>
          </a:lnRef>
          <a:fillRef idx="0">
            <a:schemeClr val="accent1"/>
          </a:fillRef>
          <a:effectRef idx="0">
            <a:schemeClr val="accent1"/>
          </a:effectRef>
          <a:fontRef idx="minor">
            <a:schemeClr val="tx1"/>
          </a:fontRef>
        </p:style>
      </p:cxnSp>
      <p:sp>
        <p:nvSpPr>
          <p:cNvPr id="3" name="Θέση περιεχομένου 2">
            <a:extLst>
              <a:ext uri="{FF2B5EF4-FFF2-40B4-BE49-F238E27FC236}">
                <a16:creationId xmlns:a16="http://schemas.microsoft.com/office/drawing/2014/main" id="{E8D0CF37-0E47-724B-DDC5-C4F4A16EFC74}"/>
              </a:ext>
            </a:extLst>
          </p:cNvPr>
          <p:cNvSpPr>
            <a:spLocks noGrp="1"/>
          </p:cNvSpPr>
          <p:nvPr>
            <p:ph idx="1"/>
          </p:nvPr>
        </p:nvSpPr>
        <p:spPr>
          <a:xfrm>
            <a:off x="376518" y="2262966"/>
            <a:ext cx="6483270" cy="4140200"/>
          </a:xfrm>
        </p:spPr>
        <p:txBody>
          <a:bodyPr vert="horz" lIns="91440" tIns="45720" rIns="91440" bIns="45720" rtlCol="0" anchor="ctr">
            <a:normAutofit/>
          </a:bodyPr>
          <a:lstStyle/>
          <a:p>
            <a:pPr marL="0" indent="0" algn="just">
              <a:lnSpc>
                <a:spcPct val="90000"/>
              </a:lnSpc>
              <a:buNone/>
            </a:pPr>
            <a:r>
              <a:rPr lang="en-US" sz="2000" dirty="0">
                <a:solidFill>
                  <a:schemeClr val="tx1"/>
                </a:solidFill>
                <a:effectLst/>
                <a:latin typeface="Calibri" panose="020F0502020204030204" pitchFamily="34" charset="0"/>
                <a:cs typeface="Calibri" panose="020F0502020204030204" pitchFamily="34" charset="0"/>
              </a:rPr>
              <a:t>Οι </a:t>
            </a:r>
            <a:r>
              <a:rPr lang="en-US" sz="2000" dirty="0" err="1">
                <a:solidFill>
                  <a:schemeClr val="tx1"/>
                </a:solidFill>
                <a:effectLst/>
                <a:latin typeface="Calibri" panose="020F0502020204030204" pitchFamily="34" charset="0"/>
                <a:cs typeface="Calibri" panose="020F0502020204030204" pitchFamily="34" charset="0"/>
              </a:rPr>
              <a:t>κύριες</a:t>
            </a:r>
            <a:r>
              <a:rPr lang="en-US" sz="2000" dirty="0">
                <a:solidFill>
                  <a:schemeClr val="tx1"/>
                </a:solidFill>
                <a:effectLst/>
                <a:latin typeface="Calibri" panose="020F0502020204030204" pitchFamily="34" charset="0"/>
                <a:cs typeface="Calibri" panose="020F0502020204030204" pitchFamily="34" charset="0"/>
              </a:rPr>
              <a:t> </a:t>
            </a:r>
            <a:r>
              <a:rPr lang="en-US" sz="2000" dirty="0" err="1">
                <a:solidFill>
                  <a:schemeClr val="tx1"/>
                </a:solidFill>
                <a:effectLst/>
                <a:latin typeface="Calibri" panose="020F0502020204030204" pitchFamily="34" charset="0"/>
                <a:cs typeface="Calibri" panose="020F0502020204030204" pitchFamily="34" charset="0"/>
              </a:rPr>
              <a:t>λειτουργίες</a:t>
            </a:r>
            <a:r>
              <a:rPr lang="en-US" sz="2000" dirty="0">
                <a:solidFill>
                  <a:schemeClr val="tx1"/>
                </a:solidFill>
                <a:effectLst/>
                <a:latin typeface="Calibri" panose="020F0502020204030204" pitchFamily="34" charset="0"/>
                <a:cs typeface="Calibri" panose="020F0502020204030204" pitchFamily="34" charset="0"/>
              </a:rPr>
              <a:t> </a:t>
            </a:r>
            <a:r>
              <a:rPr lang="en-US" sz="2000" dirty="0" err="1">
                <a:solidFill>
                  <a:schemeClr val="tx1"/>
                </a:solidFill>
                <a:effectLst/>
                <a:latin typeface="Calibri" panose="020F0502020204030204" pitchFamily="34" charset="0"/>
                <a:cs typeface="Calibri" panose="020F0502020204030204" pitchFamily="34" charset="0"/>
              </a:rPr>
              <a:t>του</a:t>
            </a:r>
            <a:r>
              <a:rPr lang="en-US" sz="2000" dirty="0">
                <a:solidFill>
                  <a:schemeClr val="tx1"/>
                </a:solidFill>
                <a:effectLst/>
                <a:latin typeface="Calibri" panose="020F0502020204030204" pitchFamily="34" charset="0"/>
                <a:cs typeface="Calibri" panose="020F0502020204030204" pitchFamily="34" charset="0"/>
              </a:rPr>
              <a:t> επιπ</a:t>
            </a:r>
            <a:r>
              <a:rPr lang="en-US" sz="2000" dirty="0" err="1">
                <a:solidFill>
                  <a:schemeClr val="tx1"/>
                </a:solidFill>
                <a:effectLst/>
                <a:latin typeface="Calibri" panose="020F0502020204030204" pitchFamily="34" charset="0"/>
                <a:cs typeface="Calibri" panose="020F0502020204030204" pitchFamily="34" charset="0"/>
              </a:rPr>
              <a:t>έδου</a:t>
            </a:r>
            <a:r>
              <a:rPr lang="en-US" sz="2000" dirty="0">
                <a:solidFill>
                  <a:schemeClr val="tx1"/>
                </a:solidFill>
                <a:effectLst/>
                <a:latin typeface="Calibri" panose="020F0502020204030204" pitchFamily="34" charset="0"/>
                <a:cs typeface="Calibri" panose="020F0502020204030204" pitchFamily="34" charset="0"/>
              </a:rPr>
              <a:t> π</a:t>
            </a:r>
            <a:r>
              <a:rPr lang="en-US" sz="2000" dirty="0" err="1">
                <a:solidFill>
                  <a:schemeClr val="tx1"/>
                </a:solidFill>
                <a:effectLst/>
                <a:latin typeface="Calibri" panose="020F0502020204030204" pitchFamily="34" charset="0"/>
                <a:cs typeface="Calibri" panose="020F0502020204030204" pitchFamily="34" charset="0"/>
              </a:rPr>
              <a:t>εριλ</a:t>
            </a:r>
            <a:r>
              <a:rPr lang="en-US" sz="2000" dirty="0">
                <a:solidFill>
                  <a:schemeClr val="tx1"/>
                </a:solidFill>
                <a:effectLst/>
                <a:latin typeface="Calibri" panose="020F0502020204030204" pitchFamily="34" charset="0"/>
                <a:cs typeface="Calibri" panose="020F0502020204030204" pitchFamily="34" charset="0"/>
              </a:rPr>
              <a:t>αμβάνουν:</a:t>
            </a:r>
          </a:p>
          <a:p>
            <a:pPr marL="342900" indent="-342900">
              <a:lnSpc>
                <a:spcPct val="90000"/>
              </a:lnSpc>
              <a:buFont typeface="+mj-lt"/>
              <a:buAutoNum type="arabicPeriod"/>
            </a:pPr>
            <a:r>
              <a:rPr lang="en-US" sz="2000" dirty="0">
                <a:solidFill>
                  <a:schemeClr val="tx1"/>
                </a:solidFill>
                <a:effectLst/>
                <a:latin typeface="Calibri" panose="020F0502020204030204" pitchFamily="34" charset="0"/>
                <a:cs typeface="Calibri" panose="020F0502020204030204" pitchFamily="34" charset="0"/>
              </a:rPr>
              <a:t>Απ</a:t>
            </a:r>
            <a:r>
              <a:rPr lang="en-US" sz="2000" dirty="0" err="1">
                <a:solidFill>
                  <a:schemeClr val="tx1"/>
                </a:solidFill>
                <a:effectLst/>
                <a:latin typeface="Calibri" panose="020F0502020204030204" pitchFamily="34" charset="0"/>
                <a:cs typeface="Calibri" panose="020F0502020204030204" pitchFamily="34" charset="0"/>
              </a:rPr>
              <a:t>οθήκευση</a:t>
            </a:r>
            <a:r>
              <a:rPr lang="en-US" sz="2000" dirty="0">
                <a:solidFill>
                  <a:schemeClr val="tx1"/>
                </a:solidFill>
                <a:effectLst/>
                <a:latin typeface="Calibri" panose="020F0502020204030204" pitchFamily="34" charset="0"/>
                <a:cs typeface="Calibri" panose="020F0502020204030204" pitchFamily="34" charset="0"/>
              </a:rPr>
              <a:t> </a:t>
            </a:r>
            <a:r>
              <a:rPr lang="en-US" sz="2000" dirty="0" err="1">
                <a:solidFill>
                  <a:schemeClr val="tx1"/>
                </a:solidFill>
                <a:effectLst/>
                <a:latin typeface="Calibri" panose="020F0502020204030204" pitchFamily="34" charset="0"/>
                <a:cs typeface="Calibri" panose="020F0502020204030204" pitchFamily="34" charset="0"/>
              </a:rPr>
              <a:t>Δεδομένων</a:t>
            </a:r>
            <a:endParaRPr lang="en-US" sz="2000" dirty="0">
              <a:solidFill>
                <a:schemeClr val="tx1"/>
              </a:solidFill>
              <a:effectLst/>
              <a:latin typeface="Calibri" panose="020F0502020204030204" pitchFamily="34" charset="0"/>
              <a:cs typeface="Calibri" panose="020F0502020204030204" pitchFamily="34" charset="0"/>
            </a:endParaRPr>
          </a:p>
          <a:p>
            <a:pPr marL="342900" indent="-342900">
              <a:lnSpc>
                <a:spcPct val="90000"/>
              </a:lnSpc>
              <a:buFont typeface="+mj-lt"/>
              <a:buAutoNum type="arabicPeriod"/>
            </a:pPr>
            <a:r>
              <a:rPr lang="en-US" sz="2000" dirty="0" err="1">
                <a:solidFill>
                  <a:schemeClr val="tx1"/>
                </a:solidFill>
                <a:effectLst/>
                <a:latin typeface="Calibri" panose="020F0502020204030204" pitchFamily="34" charset="0"/>
                <a:cs typeface="Calibri" panose="020F0502020204030204" pitchFamily="34" charset="0"/>
              </a:rPr>
              <a:t>Δι</a:t>
            </a:r>
            <a:r>
              <a:rPr lang="en-US" sz="2000" dirty="0">
                <a:solidFill>
                  <a:schemeClr val="tx1"/>
                </a:solidFill>
                <a:effectLst/>
                <a:latin typeface="Calibri" panose="020F0502020204030204" pitchFamily="34" charset="0"/>
                <a:cs typeface="Calibri" panose="020F0502020204030204" pitchFamily="34" charset="0"/>
              </a:rPr>
              <a:t>αχείριση Δεδομένων</a:t>
            </a:r>
          </a:p>
          <a:p>
            <a:pPr marL="342900" indent="-342900">
              <a:lnSpc>
                <a:spcPct val="90000"/>
              </a:lnSpc>
              <a:buFont typeface="+mj-lt"/>
              <a:buAutoNum type="arabicPeriod"/>
            </a:pPr>
            <a:r>
              <a:rPr lang="en-US" sz="2000" dirty="0" err="1">
                <a:solidFill>
                  <a:schemeClr val="tx1"/>
                </a:solidFill>
                <a:effectLst/>
                <a:latin typeface="Calibri" panose="020F0502020204030204" pitchFamily="34" charset="0"/>
                <a:cs typeface="Calibri" panose="020F0502020204030204" pitchFamily="34" charset="0"/>
              </a:rPr>
              <a:t>Χρήση</a:t>
            </a:r>
            <a:r>
              <a:rPr lang="en-US" sz="2000" dirty="0">
                <a:solidFill>
                  <a:schemeClr val="tx1"/>
                </a:solidFill>
                <a:effectLst/>
                <a:latin typeface="Calibri" panose="020F0502020204030204" pitchFamily="34" charset="0"/>
                <a:cs typeface="Calibri" panose="020F0502020204030204" pitchFamily="34" charset="0"/>
              </a:rPr>
              <a:t> Hibernate </a:t>
            </a:r>
            <a:r>
              <a:rPr lang="en-US" sz="2000" dirty="0" err="1">
                <a:solidFill>
                  <a:schemeClr val="tx1"/>
                </a:solidFill>
                <a:effectLst/>
                <a:latin typeface="Calibri" panose="020F0502020204030204" pitchFamily="34" charset="0"/>
                <a:cs typeface="Calibri" panose="020F0502020204030204" pitchFamily="34" charset="0"/>
              </a:rPr>
              <a:t>με</a:t>
            </a:r>
            <a:r>
              <a:rPr lang="en-US" sz="2000" dirty="0">
                <a:solidFill>
                  <a:schemeClr val="tx1"/>
                </a:solidFill>
                <a:effectLst/>
                <a:latin typeface="Calibri" panose="020F0502020204030204" pitchFamily="34" charset="0"/>
                <a:cs typeface="Calibri" panose="020F0502020204030204" pitchFamily="34" charset="0"/>
              </a:rPr>
              <a:t> Spring Boot </a:t>
            </a:r>
          </a:p>
          <a:p>
            <a:pPr marL="342900" indent="-342900">
              <a:lnSpc>
                <a:spcPct val="90000"/>
              </a:lnSpc>
              <a:buFont typeface="+mj-lt"/>
              <a:buAutoNum type="arabicPeriod"/>
            </a:pPr>
            <a:r>
              <a:rPr lang="en-US" sz="2000" dirty="0" err="1">
                <a:solidFill>
                  <a:schemeClr val="tx1"/>
                </a:solidFill>
                <a:effectLst/>
                <a:latin typeface="Calibri" panose="020F0502020204030204" pitchFamily="34" charset="0"/>
                <a:cs typeface="Calibri" panose="020F0502020204030204" pitchFamily="34" charset="0"/>
              </a:rPr>
              <a:t>Ανάκτηση</a:t>
            </a:r>
            <a:r>
              <a:rPr lang="en-US" sz="2000" dirty="0">
                <a:solidFill>
                  <a:schemeClr val="tx1"/>
                </a:solidFill>
                <a:effectLst/>
                <a:latin typeface="Calibri" panose="020F0502020204030204" pitchFamily="34" charset="0"/>
                <a:cs typeface="Calibri" panose="020F0502020204030204" pitchFamily="34" charset="0"/>
              </a:rPr>
              <a:t> </a:t>
            </a:r>
            <a:r>
              <a:rPr lang="en-US" sz="2000" dirty="0" err="1">
                <a:solidFill>
                  <a:schemeClr val="tx1"/>
                </a:solidFill>
                <a:effectLst/>
                <a:latin typeface="Calibri" panose="020F0502020204030204" pitchFamily="34" charset="0"/>
                <a:cs typeface="Calibri" panose="020F0502020204030204" pitchFamily="34" charset="0"/>
              </a:rPr>
              <a:t>Δεδομένων</a:t>
            </a:r>
            <a:endParaRPr lang="en-US" sz="2000" dirty="0">
              <a:solidFill>
                <a:schemeClr val="tx1"/>
              </a:solidFill>
              <a:effectLst/>
              <a:latin typeface="Calibri" panose="020F0502020204030204" pitchFamily="34" charset="0"/>
              <a:cs typeface="Calibri" panose="020F0502020204030204" pitchFamily="34" charset="0"/>
            </a:endParaRPr>
          </a:p>
          <a:p>
            <a:pPr marL="342900" indent="-342900">
              <a:lnSpc>
                <a:spcPct val="90000"/>
              </a:lnSpc>
              <a:buFont typeface="+mj-lt"/>
              <a:buAutoNum type="arabicPeriod"/>
            </a:pPr>
            <a:r>
              <a:rPr lang="en-US" sz="2000" dirty="0" err="1">
                <a:solidFill>
                  <a:schemeClr val="tx1"/>
                </a:solidFill>
                <a:effectLst/>
                <a:latin typeface="Calibri" panose="020F0502020204030204" pitchFamily="34" charset="0"/>
                <a:cs typeface="Calibri" panose="020F0502020204030204" pitchFamily="34" charset="0"/>
              </a:rPr>
              <a:t>Ασφάλει</a:t>
            </a:r>
            <a:r>
              <a:rPr lang="en-US" sz="2000" dirty="0">
                <a:solidFill>
                  <a:schemeClr val="tx1"/>
                </a:solidFill>
                <a:effectLst/>
                <a:latin typeface="Calibri" panose="020F0502020204030204" pitchFamily="34" charset="0"/>
                <a:cs typeface="Calibri" panose="020F0502020204030204" pitchFamily="34" charset="0"/>
              </a:rPr>
              <a:t>α Δεδομένων</a:t>
            </a:r>
          </a:p>
          <a:p>
            <a:pPr>
              <a:lnSpc>
                <a:spcPct val="90000"/>
              </a:lnSpc>
            </a:pPr>
            <a:endParaRPr lang="en-US" sz="1700" dirty="0"/>
          </a:p>
        </p:txBody>
      </p:sp>
      <p:pic>
        <p:nvPicPr>
          <p:cNvPr id="2" name="Picture 1" descr="A diagram of a computer&#10;&#10;Description automatically generated">
            <a:extLst>
              <a:ext uri="{FF2B5EF4-FFF2-40B4-BE49-F238E27FC236}">
                <a16:creationId xmlns:a16="http://schemas.microsoft.com/office/drawing/2014/main" id="{ACD271E6-B542-79B0-DBB3-5443E903024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bwMode="auto">
          <a:xfrm>
            <a:off x="6349877" y="2009553"/>
            <a:ext cx="5672153" cy="4741718"/>
          </a:xfrm>
          <a:prstGeom prst="rect">
            <a:avLst/>
          </a:prstGeom>
          <a:noFill/>
          <a:effectLst>
            <a:outerShdw blurRad="50800" dist="38100" dir="8100000" algn="tr" rotWithShape="0">
              <a:prstClr val="black">
                <a:alpha val="40000"/>
              </a:prstClr>
            </a:outerShdw>
          </a:effectLst>
        </p:spPr>
      </p:pic>
      <p:sp>
        <p:nvSpPr>
          <p:cNvPr id="5" name="TextBox 4">
            <a:extLst>
              <a:ext uri="{FF2B5EF4-FFF2-40B4-BE49-F238E27FC236}">
                <a16:creationId xmlns:a16="http://schemas.microsoft.com/office/drawing/2014/main" id="{2271C9B9-C176-7ED8-31A8-76B641810414}"/>
              </a:ext>
            </a:extLst>
          </p:cNvPr>
          <p:cNvSpPr txBox="1"/>
          <p:nvPr/>
        </p:nvSpPr>
        <p:spPr>
          <a:xfrm>
            <a:off x="4328057" y="459612"/>
            <a:ext cx="3535886" cy="584775"/>
          </a:xfrm>
          <a:prstGeom prst="rect">
            <a:avLst/>
          </a:prstGeom>
          <a:noFill/>
        </p:spPr>
        <p:txBody>
          <a:bodyPr wrap="square" rtlCol="0">
            <a:spAutoFit/>
          </a:bodyPr>
          <a:lstStyle/>
          <a:p>
            <a:r>
              <a:rPr lang="el-GR" sz="3200" dirty="0">
                <a:latin typeface="Calibri" panose="020F0502020204030204" pitchFamily="34" charset="0"/>
                <a:cs typeface="Calibri" panose="020F0502020204030204" pitchFamily="34" charset="0"/>
              </a:rPr>
              <a:t>Επίπεδο Δεδομένων</a:t>
            </a:r>
          </a:p>
        </p:txBody>
      </p:sp>
    </p:spTree>
    <p:extLst>
      <p:ext uri="{BB962C8B-B14F-4D97-AF65-F5344CB8AC3E}">
        <p14:creationId xmlns:p14="http://schemas.microsoft.com/office/powerpoint/2010/main" val="4124479379"/>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Θέση περιεχομένου 2">
            <a:extLst>
              <a:ext uri="{FF2B5EF4-FFF2-40B4-BE49-F238E27FC236}">
                <a16:creationId xmlns:a16="http://schemas.microsoft.com/office/drawing/2014/main" id="{728F397B-387E-5CED-667B-92C488D44506}"/>
              </a:ext>
            </a:extLst>
          </p:cNvPr>
          <p:cNvSpPr>
            <a:spLocks noGrp="1"/>
          </p:cNvSpPr>
          <p:nvPr>
            <p:ph idx="1"/>
          </p:nvPr>
        </p:nvSpPr>
        <p:spPr>
          <a:xfrm>
            <a:off x="751150" y="1649873"/>
            <a:ext cx="10689695" cy="4024424"/>
          </a:xfrm>
        </p:spPr>
        <p:txBody>
          <a:bodyPr/>
          <a:lstStyle/>
          <a:p>
            <a:pPr marL="0" indent="0" algn="just">
              <a:buNone/>
            </a:pPr>
            <a:r>
              <a:rPr lang="el-GR" sz="2000" dirty="0">
                <a:effectLst/>
                <a:latin typeface="Calibri" panose="020F0502020204030204" pitchFamily="34" charset="0"/>
                <a:ea typeface="Times New Roman" panose="02020603050405020304" pitchFamily="18" charset="0"/>
                <a:cs typeface="Times New Roman" panose="02020603050405020304" pitchFamily="18" charset="0"/>
              </a:rPr>
              <a:t>Το επίπεδο της εφαρμογής, αναφέρεται στο τμήμα του συστήματος που χειρίζεται την επιχειρησιακή λογική και τις λειτουργίες της  εφαρμογής. Σε αυτό το επίπεδο, γίνονται οι κυρίως λειτουργίες που σχετίζονται με την πραγματοποίηση των κρατήσεων, όπως:</a:t>
            </a:r>
          </a:p>
          <a:p>
            <a:pPr marL="457200" lvl="1" indent="0">
              <a:buNone/>
            </a:pPr>
            <a:endParaRPr lang="el-GR" sz="1400" b="1" dirty="0">
              <a:effectLst/>
              <a:latin typeface="Calibri" panose="020F0502020204030204" pitchFamily="34" charset="0"/>
              <a:ea typeface="Times New Roman" panose="02020603050405020304" pitchFamily="18" charset="0"/>
              <a:cs typeface="Times New Roman" panose="02020603050405020304" pitchFamily="18" charset="0"/>
            </a:endParaRPr>
          </a:p>
          <a:p>
            <a:pPr marL="800100" lvl="1" indent="-342900">
              <a:buFont typeface="+mj-lt"/>
              <a:buAutoNum type="arabicPeriod"/>
            </a:pPr>
            <a:endParaRPr lang="el-GR" sz="1400" dirty="0">
              <a:effectLst/>
              <a:latin typeface="Calibri" panose="020F0502020204030204" pitchFamily="34" charset="0"/>
              <a:ea typeface="Times New Roman" panose="02020603050405020304" pitchFamily="18" charset="0"/>
              <a:cs typeface="Times New Roman" panose="02020603050405020304" pitchFamily="18" charset="0"/>
            </a:endParaRPr>
          </a:p>
          <a:p>
            <a:pPr marL="342900" indent="-342900">
              <a:buFont typeface="+mj-lt"/>
              <a:buAutoNum type="arabicPeriod"/>
            </a:pPr>
            <a:endParaRPr lang="el-GR" sz="1800" dirty="0">
              <a:effectLst/>
              <a:latin typeface="Times New Roman" panose="02020603050405020304" pitchFamily="18" charset="0"/>
              <a:ea typeface="Times New Roman" panose="02020603050405020304" pitchFamily="18" charset="0"/>
            </a:endParaRPr>
          </a:p>
          <a:p>
            <a:pPr marL="0" indent="0">
              <a:buNone/>
            </a:pPr>
            <a:endParaRPr lang="el-GR" dirty="0"/>
          </a:p>
        </p:txBody>
      </p:sp>
      <p:sp>
        <p:nvSpPr>
          <p:cNvPr id="6" name="TextBox 5">
            <a:extLst>
              <a:ext uri="{FF2B5EF4-FFF2-40B4-BE49-F238E27FC236}">
                <a16:creationId xmlns:a16="http://schemas.microsoft.com/office/drawing/2014/main" id="{3DA4E564-377B-53E2-44A8-E20EBC8835B0}"/>
              </a:ext>
            </a:extLst>
          </p:cNvPr>
          <p:cNvSpPr txBox="1"/>
          <p:nvPr/>
        </p:nvSpPr>
        <p:spPr>
          <a:xfrm>
            <a:off x="1075993" y="336550"/>
            <a:ext cx="10040007" cy="584775"/>
          </a:xfrm>
          <a:prstGeom prst="rect">
            <a:avLst/>
          </a:prstGeom>
          <a:noFill/>
        </p:spPr>
        <p:txBody>
          <a:bodyPr wrap="square" rtlCol="0">
            <a:spAutoFit/>
          </a:bodyPr>
          <a:lstStyle/>
          <a:p>
            <a:pPr algn="ctr"/>
            <a:r>
              <a:rPr lang="el-GR" sz="3200" dirty="0">
                <a:latin typeface="Calibri" panose="020F0502020204030204" pitchFamily="34" charset="0"/>
                <a:ea typeface="Calibri" panose="020F0502020204030204" pitchFamily="34" charset="0"/>
                <a:cs typeface="Calibri" panose="020F0502020204030204" pitchFamily="34" charset="0"/>
              </a:rPr>
              <a:t>Επίπεδο Εφαρμογής</a:t>
            </a:r>
          </a:p>
        </p:txBody>
      </p:sp>
      <p:graphicFrame>
        <p:nvGraphicFramePr>
          <p:cNvPr id="12" name="Rectangle 1">
            <a:extLst>
              <a:ext uri="{FF2B5EF4-FFF2-40B4-BE49-F238E27FC236}">
                <a16:creationId xmlns:a16="http://schemas.microsoft.com/office/drawing/2014/main" id="{AB578B46-F4B5-7229-ADE3-27ED051A4607}"/>
              </a:ext>
            </a:extLst>
          </p:cNvPr>
          <p:cNvGraphicFramePr>
            <a:graphicFrameLocks/>
          </p:cNvGraphicFramePr>
          <p:nvPr>
            <p:extLst>
              <p:ext uri="{D42A27DB-BD31-4B8C-83A1-F6EECF244321}">
                <p14:modId xmlns:p14="http://schemas.microsoft.com/office/powerpoint/2010/main" val="2687642336"/>
              </p:ext>
            </p:extLst>
          </p:nvPr>
        </p:nvGraphicFramePr>
        <p:xfrm>
          <a:off x="1189301" y="3009900"/>
          <a:ext cx="10335949" cy="35814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1177892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grpId="0" nodeType="clickEffect">
                                  <p:stCondLst>
                                    <p:cond delay="0"/>
                                  </p:stCondLst>
                                  <p:childTnLst>
                                    <p:set>
                                      <p:cBhvr>
                                        <p:cTn id="11" dur="1" fill="hold">
                                          <p:stCondLst>
                                            <p:cond delay="0"/>
                                          </p:stCondLst>
                                        </p:cTn>
                                        <p:tgtEl>
                                          <p:spTgt spid="12">
                                            <p:graphicEl>
                                              <a:dgm id="{3EFACAC1-B6AD-4734-84B9-85EBD9A4863C}"/>
                                            </p:graphicEl>
                                          </p:spTgt>
                                        </p:tgtEl>
                                        <p:attrNameLst>
                                          <p:attrName>style.visibility</p:attrName>
                                        </p:attrNameLst>
                                      </p:cBhvr>
                                      <p:to>
                                        <p:strVal val="visible"/>
                                      </p:to>
                                    </p:set>
                                    <p:animEffect transition="in" filter="fade">
                                      <p:cBhvr>
                                        <p:cTn id="12" dur="1000"/>
                                        <p:tgtEl>
                                          <p:spTgt spid="12">
                                            <p:graphicEl>
                                              <a:dgm id="{3EFACAC1-B6AD-4734-84B9-85EBD9A4863C}"/>
                                            </p:graphicEl>
                                          </p:spTgt>
                                        </p:tgtEl>
                                      </p:cBhvr>
                                    </p:animEffect>
                                    <p:anim calcmode="lin" valueType="num">
                                      <p:cBhvr>
                                        <p:cTn id="13" dur="1000" fill="hold"/>
                                        <p:tgtEl>
                                          <p:spTgt spid="12">
                                            <p:graphicEl>
                                              <a:dgm id="{3EFACAC1-B6AD-4734-84B9-85EBD9A4863C}"/>
                                            </p:graphicEl>
                                          </p:spTgt>
                                        </p:tgtEl>
                                        <p:attrNameLst>
                                          <p:attrName>ppt_x</p:attrName>
                                        </p:attrNameLst>
                                      </p:cBhvr>
                                      <p:tavLst>
                                        <p:tav tm="0">
                                          <p:val>
                                            <p:strVal val="#ppt_x"/>
                                          </p:val>
                                        </p:tav>
                                        <p:tav tm="100000">
                                          <p:val>
                                            <p:strVal val="#ppt_x"/>
                                          </p:val>
                                        </p:tav>
                                      </p:tavLst>
                                    </p:anim>
                                    <p:anim calcmode="lin" valueType="num">
                                      <p:cBhvr>
                                        <p:cTn id="14" dur="1000" fill="hold"/>
                                        <p:tgtEl>
                                          <p:spTgt spid="12">
                                            <p:graphicEl>
                                              <a:dgm id="{3EFACAC1-B6AD-4734-84B9-85EBD9A4863C}"/>
                                            </p:graphic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12">
                                            <p:graphicEl>
                                              <a:dgm id="{0F0DC135-66F8-4B89-B126-2463F82ECAAE}"/>
                                            </p:graphicEl>
                                          </p:spTgt>
                                        </p:tgtEl>
                                        <p:attrNameLst>
                                          <p:attrName>style.visibility</p:attrName>
                                        </p:attrNameLst>
                                      </p:cBhvr>
                                      <p:to>
                                        <p:strVal val="visible"/>
                                      </p:to>
                                    </p:set>
                                    <p:animEffect transition="in" filter="fade">
                                      <p:cBhvr>
                                        <p:cTn id="17" dur="1000"/>
                                        <p:tgtEl>
                                          <p:spTgt spid="12">
                                            <p:graphicEl>
                                              <a:dgm id="{0F0DC135-66F8-4B89-B126-2463F82ECAAE}"/>
                                            </p:graphicEl>
                                          </p:spTgt>
                                        </p:tgtEl>
                                      </p:cBhvr>
                                    </p:animEffect>
                                    <p:anim calcmode="lin" valueType="num">
                                      <p:cBhvr>
                                        <p:cTn id="18" dur="1000" fill="hold"/>
                                        <p:tgtEl>
                                          <p:spTgt spid="12">
                                            <p:graphicEl>
                                              <a:dgm id="{0F0DC135-66F8-4B89-B126-2463F82ECAAE}"/>
                                            </p:graphicEl>
                                          </p:spTgt>
                                        </p:tgtEl>
                                        <p:attrNameLst>
                                          <p:attrName>ppt_x</p:attrName>
                                        </p:attrNameLst>
                                      </p:cBhvr>
                                      <p:tavLst>
                                        <p:tav tm="0">
                                          <p:val>
                                            <p:strVal val="#ppt_x"/>
                                          </p:val>
                                        </p:tav>
                                        <p:tav tm="100000">
                                          <p:val>
                                            <p:strVal val="#ppt_x"/>
                                          </p:val>
                                        </p:tav>
                                      </p:tavLst>
                                    </p:anim>
                                    <p:anim calcmode="lin" valueType="num">
                                      <p:cBhvr>
                                        <p:cTn id="19" dur="1000" fill="hold"/>
                                        <p:tgtEl>
                                          <p:spTgt spid="12">
                                            <p:graphicEl>
                                              <a:dgm id="{0F0DC135-66F8-4B89-B126-2463F82ECAAE}"/>
                                            </p:graphicEl>
                                          </p:spTgt>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grpId="0" nodeType="clickEffect">
                                  <p:stCondLst>
                                    <p:cond delay="0"/>
                                  </p:stCondLst>
                                  <p:childTnLst>
                                    <p:set>
                                      <p:cBhvr>
                                        <p:cTn id="23" dur="1" fill="hold">
                                          <p:stCondLst>
                                            <p:cond delay="0"/>
                                          </p:stCondLst>
                                        </p:cTn>
                                        <p:tgtEl>
                                          <p:spTgt spid="12">
                                            <p:graphicEl>
                                              <a:dgm id="{72424CB6-EDED-447F-AB4B-DD1B2DA3D122}"/>
                                            </p:graphicEl>
                                          </p:spTgt>
                                        </p:tgtEl>
                                        <p:attrNameLst>
                                          <p:attrName>style.visibility</p:attrName>
                                        </p:attrNameLst>
                                      </p:cBhvr>
                                      <p:to>
                                        <p:strVal val="visible"/>
                                      </p:to>
                                    </p:set>
                                    <p:animEffect transition="in" filter="fade">
                                      <p:cBhvr>
                                        <p:cTn id="24" dur="1000"/>
                                        <p:tgtEl>
                                          <p:spTgt spid="12">
                                            <p:graphicEl>
                                              <a:dgm id="{72424CB6-EDED-447F-AB4B-DD1B2DA3D122}"/>
                                            </p:graphicEl>
                                          </p:spTgt>
                                        </p:tgtEl>
                                      </p:cBhvr>
                                    </p:animEffect>
                                    <p:anim calcmode="lin" valueType="num">
                                      <p:cBhvr>
                                        <p:cTn id="25" dur="1000" fill="hold"/>
                                        <p:tgtEl>
                                          <p:spTgt spid="12">
                                            <p:graphicEl>
                                              <a:dgm id="{72424CB6-EDED-447F-AB4B-DD1B2DA3D122}"/>
                                            </p:graphicEl>
                                          </p:spTgt>
                                        </p:tgtEl>
                                        <p:attrNameLst>
                                          <p:attrName>ppt_x</p:attrName>
                                        </p:attrNameLst>
                                      </p:cBhvr>
                                      <p:tavLst>
                                        <p:tav tm="0">
                                          <p:val>
                                            <p:strVal val="#ppt_x"/>
                                          </p:val>
                                        </p:tav>
                                        <p:tav tm="100000">
                                          <p:val>
                                            <p:strVal val="#ppt_x"/>
                                          </p:val>
                                        </p:tav>
                                      </p:tavLst>
                                    </p:anim>
                                    <p:anim calcmode="lin" valueType="num">
                                      <p:cBhvr>
                                        <p:cTn id="26" dur="1000" fill="hold"/>
                                        <p:tgtEl>
                                          <p:spTgt spid="12">
                                            <p:graphicEl>
                                              <a:dgm id="{72424CB6-EDED-447F-AB4B-DD1B2DA3D122}"/>
                                            </p:graphicEl>
                                          </p:spTgt>
                                        </p:tgtEl>
                                        <p:attrNameLst>
                                          <p:attrName>ppt_y</p:attrName>
                                        </p:attrNameLst>
                                      </p:cBhvr>
                                      <p:tavLst>
                                        <p:tav tm="0">
                                          <p:val>
                                            <p:strVal val="#ppt_y+.1"/>
                                          </p:val>
                                        </p:tav>
                                        <p:tav tm="100000">
                                          <p:val>
                                            <p:strVal val="#ppt_y"/>
                                          </p:val>
                                        </p:tav>
                                      </p:tavLst>
                                    </p:anim>
                                  </p:childTnLst>
                                </p:cTn>
                              </p:par>
                              <p:par>
                                <p:cTn id="27" presetID="42" presetClass="entr" presetSubtype="0" fill="hold" grpId="0" nodeType="withEffect">
                                  <p:stCondLst>
                                    <p:cond delay="0"/>
                                  </p:stCondLst>
                                  <p:childTnLst>
                                    <p:set>
                                      <p:cBhvr>
                                        <p:cTn id="28" dur="1" fill="hold">
                                          <p:stCondLst>
                                            <p:cond delay="0"/>
                                          </p:stCondLst>
                                        </p:cTn>
                                        <p:tgtEl>
                                          <p:spTgt spid="12">
                                            <p:graphicEl>
                                              <a:dgm id="{1822208F-DD76-4AB0-A94E-2B14CD5859E2}"/>
                                            </p:graphicEl>
                                          </p:spTgt>
                                        </p:tgtEl>
                                        <p:attrNameLst>
                                          <p:attrName>style.visibility</p:attrName>
                                        </p:attrNameLst>
                                      </p:cBhvr>
                                      <p:to>
                                        <p:strVal val="visible"/>
                                      </p:to>
                                    </p:set>
                                    <p:animEffect transition="in" filter="fade">
                                      <p:cBhvr>
                                        <p:cTn id="29" dur="1000"/>
                                        <p:tgtEl>
                                          <p:spTgt spid="12">
                                            <p:graphicEl>
                                              <a:dgm id="{1822208F-DD76-4AB0-A94E-2B14CD5859E2}"/>
                                            </p:graphicEl>
                                          </p:spTgt>
                                        </p:tgtEl>
                                      </p:cBhvr>
                                    </p:animEffect>
                                    <p:anim calcmode="lin" valueType="num">
                                      <p:cBhvr>
                                        <p:cTn id="30" dur="1000" fill="hold"/>
                                        <p:tgtEl>
                                          <p:spTgt spid="12">
                                            <p:graphicEl>
                                              <a:dgm id="{1822208F-DD76-4AB0-A94E-2B14CD5859E2}"/>
                                            </p:graphicEl>
                                          </p:spTgt>
                                        </p:tgtEl>
                                        <p:attrNameLst>
                                          <p:attrName>ppt_x</p:attrName>
                                        </p:attrNameLst>
                                      </p:cBhvr>
                                      <p:tavLst>
                                        <p:tav tm="0">
                                          <p:val>
                                            <p:strVal val="#ppt_x"/>
                                          </p:val>
                                        </p:tav>
                                        <p:tav tm="100000">
                                          <p:val>
                                            <p:strVal val="#ppt_x"/>
                                          </p:val>
                                        </p:tav>
                                      </p:tavLst>
                                    </p:anim>
                                    <p:anim calcmode="lin" valueType="num">
                                      <p:cBhvr>
                                        <p:cTn id="31" dur="1000" fill="hold"/>
                                        <p:tgtEl>
                                          <p:spTgt spid="12">
                                            <p:graphicEl>
                                              <a:dgm id="{1822208F-DD76-4AB0-A94E-2B14CD5859E2}"/>
                                            </p:graphicEl>
                                          </p:spTgt>
                                        </p:tgtEl>
                                        <p:attrNameLst>
                                          <p:attrName>ppt_y</p:attrName>
                                        </p:attrNameLst>
                                      </p:cBhvr>
                                      <p:tavLst>
                                        <p:tav tm="0">
                                          <p:val>
                                            <p:strVal val="#ppt_y+.1"/>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42" presetClass="entr" presetSubtype="0" fill="hold" grpId="0" nodeType="clickEffect">
                                  <p:stCondLst>
                                    <p:cond delay="0"/>
                                  </p:stCondLst>
                                  <p:childTnLst>
                                    <p:set>
                                      <p:cBhvr>
                                        <p:cTn id="35" dur="1" fill="hold">
                                          <p:stCondLst>
                                            <p:cond delay="0"/>
                                          </p:stCondLst>
                                        </p:cTn>
                                        <p:tgtEl>
                                          <p:spTgt spid="12">
                                            <p:graphicEl>
                                              <a:dgm id="{55632453-7D38-4432-8823-8E2D6ABA9FA7}"/>
                                            </p:graphicEl>
                                          </p:spTgt>
                                        </p:tgtEl>
                                        <p:attrNameLst>
                                          <p:attrName>style.visibility</p:attrName>
                                        </p:attrNameLst>
                                      </p:cBhvr>
                                      <p:to>
                                        <p:strVal val="visible"/>
                                      </p:to>
                                    </p:set>
                                    <p:animEffect transition="in" filter="fade">
                                      <p:cBhvr>
                                        <p:cTn id="36" dur="1000"/>
                                        <p:tgtEl>
                                          <p:spTgt spid="12">
                                            <p:graphicEl>
                                              <a:dgm id="{55632453-7D38-4432-8823-8E2D6ABA9FA7}"/>
                                            </p:graphicEl>
                                          </p:spTgt>
                                        </p:tgtEl>
                                      </p:cBhvr>
                                    </p:animEffect>
                                    <p:anim calcmode="lin" valueType="num">
                                      <p:cBhvr>
                                        <p:cTn id="37" dur="1000" fill="hold"/>
                                        <p:tgtEl>
                                          <p:spTgt spid="12">
                                            <p:graphicEl>
                                              <a:dgm id="{55632453-7D38-4432-8823-8E2D6ABA9FA7}"/>
                                            </p:graphicEl>
                                          </p:spTgt>
                                        </p:tgtEl>
                                        <p:attrNameLst>
                                          <p:attrName>ppt_x</p:attrName>
                                        </p:attrNameLst>
                                      </p:cBhvr>
                                      <p:tavLst>
                                        <p:tav tm="0">
                                          <p:val>
                                            <p:strVal val="#ppt_x"/>
                                          </p:val>
                                        </p:tav>
                                        <p:tav tm="100000">
                                          <p:val>
                                            <p:strVal val="#ppt_x"/>
                                          </p:val>
                                        </p:tav>
                                      </p:tavLst>
                                    </p:anim>
                                    <p:anim calcmode="lin" valueType="num">
                                      <p:cBhvr>
                                        <p:cTn id="38" dur="1000" fill="hold"/>
                                        <p:tgtEl>
                                          <p:spTgt spid="12">
                                            <p:graphicEl>
                                              <a:dgm id="{55632453-7D38-4432-8823-8E2D6ABA9FA7}"/>
                                            </p:graphicEl>
                                          </p:spTgt>
                                        </p:tgtEl>
                                        <p:attrNameLst>
                                          <p:attrName>ppt_y</p:attrName>
                                        </p:attrNameLst>
                                      </p:cBhvr>
                                      <p:tavLst>
                                        <p:tav tm="0">
                                          <p:val>
                                            <p:strVal val="#ppt_y+.1"/>
                                          </p:val>
                                        </p:tav>
                                        <p:tav tm="100000">
                                          <p:val>
                                            <p:strVal val="#ppt_y"/>
                                          </p:val>
                                        </p:tav>
                                      </p:tavLst>
                                    </p:anim>
                                  </p:childTnLst>
                                </p:cTn>
                              </p:par>
                              <p:par>
                                <p:cTn id="39" presetID="42" presetClass="entr" presetSubtype="0" fill="hold" grpId="0" nodeType="withEffect">
                                  <p:stCondLst>
                                    <p:cond delay="0"/>
                                  </p:stCondLst>
                                  <p:childTnLst>
                                    <p:set>
                                      <p:cBhvr>
                                        <p:cTn id="40" dur="1" fill="hold">
                                          <p:stCondLst>
                                            <p:cond delay="0"/>
                                          </p:stCondLst>
                                        </p:cTn>
                                        <p:tgtEl>
                                          <p:spTgt spid="12">
                                            <p:graphicEl>
                                              <a:dgm id="{4CF9D04D-F250-4DB5-85B0-BD0D13A87255}"/>
                                            </p:graphicEl>
                                          </p:spTgt>
                                        </p:tgtEl>
                                        <p:attrNameLst>
                                          <p:attrName>style.visibility</p:attrName>
                                        </p:attrNameLst>
                                      </p:cBhvr>
                                      <p:to>
                                        <p:strVal val="visible"/>
                                      </p:to>
                                    </p:set>
                                    <p:animEffect transition="in" filter="fade">
                                      <p:cBhvr>
                                        <p:cTn id="41" dur="1000"/>
                                        <p:tgtEl>
                                          <p:spTgt spid="12">
                                            <p:graphicEl>
                                              <a:dgm id="{4CF9D04D-F250-4DB5-85B0-BD0D13A87255}"/>
                                            </p:graphicEl>
                                          </p:spTgt>
                                        </p:tgtEl>
                                      </p:cBhvr>
                                    </p:animEffect>
                                    <p:anim calcmode="lin" valueType="num">
                                      <p:cBhvr>
                                        <p:cTn id="42" dur="1000" fill="hold"/>
                                        <p:tgtEl>
                                          <p:spTgt spid="12">
                                            <p:graphicEl>
                                              <a:dgm id="{4CF9D04D-F250-4DB5-85B0-BD0D13A87255}"/>
                                            </p:graphicEl>
                                          </p:spTgt>
                                        </p:tgtEl>
                                        <p:attrNameLst>
                                          <p:attrName>ppt_x</p:attrName>
                                        </p:attrNameLst>
                                      </p:cBhvr>
                                      <p:tavLst>
                                        <p:tav tm="0">
                                          <p:val>
                                            <p:strVal val="#ppt_x"/>
                                          </p:val>
                                        </p:tav>
                                        <p:tav tm="100000">
                                          <p:val>
                                            <p:strVal val="#ppt_x"/>
                                          </p:val>
                                        </p:tav>
                                      </p:tavLst>
                                    </p:anim>
                                    <p:anim calcmode="lin" valueType="num">
                                      <p:cBhvr>
                                        <p:cTn id="43" dur="1000" fill="hold"/>
                                        <p:tgtEl>
                                          <p:spTgt spid="12">
                                            <p:graphicEl>
                                              <a:dgm id="{4CF9D04D-F250-4DB5-85B0-BD0D13A87255}"/>
                                            </p:graphic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2" grpId="0">
        <p:bldSub>
          <a:bldDgm bld="one"/>
        </p:bldSub>
      </p:bldGraphic>
    </p:bld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75A5BB70-1673-4097-A7F8-BCF5F4F19B5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rgbClr val="FFFFFF"/>
          </a:solidFill>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23">
            <a:extLst>
              <a:ext uri="{FF2B5EF4-FFF2-40B4-BE49-F238E27FC236}">
                <a16:creationId xmlns:a16="http://schemas.microsoft.com/office/drawing/2014/main" id="{7AA72C55-67D2-47FE-9C0B-01A954C8BF4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flipV="1">
            <a:off x="0" y="0"/>
            <a:ext cx="4307196" cy="6857998"/>
          </a:xfrm>
          <a:custGeom>
            <a:avLst/>
            <a:gdLst>
              <a:gd name="connsiteX0" fmla="*/ 0 w 5803153"/>
              <a:gd name="connsiteY0" fmla="*/ 0 h 6857998"/>
              <a:gd name="connsiteX1" fmla="*/ 5803153 w 5803153"/>
              <a:gd name="connsiteY1" fmla="*/ 0 h 6857998"/>
              <a:gd name="connsiteX2" fmla="*/ 5803153 w 5803153"/>
              <a:gd name="connsiteY2" fmla="*/ 6857998 h 6857998"/>
              <a:gd name="connsiteX3" fmla="*/ 0 w 5803153"/>
              <a:gd name="connsiteY3" fmla="*/ 6857998 h 6857998"/>
              <a:gd name="connsiteX4" fmla="*/ 0 w 5803153"/>
              <a:gd name="connsiteY4" fmla="*/ 0 h 6857998"/>
              <a:gd name="connsiteX0" fmla="*/ 1016000 w 5803153"/>
              <a:gd name="connsiteY0" fmla="*/ 0 h 6857998"/>
              <a:gd name="connsiteX1" fmla="*/ 5803153 w 5803153"/>
              <a:gd name="connsiteY1" fmla="*/ 0 h 6857998"/>
              <a:gd name="connsiteX2" fmla="*/ 5803153 w 5803153"/>
              <a:gd name="connsiteY2" fmla="*/ 6857998 h 6857998"/>
              <a:gd name="connsiteX3" fmla="*/ 0 w 5803153"/>
              <a:gd name="connsiteY3" fmla="*/ 6857998 h 6857998"/>
              <a:gd name="connsiteX4" fmla="*/ 1016000 w 5803153"/>
              <a:gd name="connsiteY4" fmla="*/ 0 h 6857998"/>
              <a:gd name="connsiteX0" fmla="*/ 1338729 w 6125882"/>
              <a:gd name="connsiteY0" fmla="*/ 0 h 6857998"/>
              <a:gd name="connsiteX1" fmla="*/ 6125882 w 6125882"/>
              <a:gd name="connsiteY1" fmla="*/ 0 h 6857998"/>
              <a:gd name="connsiteX2" fmla="*/ 6125882 w 6125882"/>
              <a:gd name="connsiteY2" fmla="*/ 6857998 h 6857998"/>
              <a:gd name="connsiteX3" fmla="*/ 0 w 6125882"/>
              <a:gd name="connsiteY3" fmla="*/ 6846045 h 6857998"/>
              <a:gd name="connsiteX4" fmla="*/ 1338729 w 6125882"/>
              <a:gd name="connsiteY4" fmla="*/ 0 h 6857998"/>
              <a:gd name="connsiteX0" fmla="*/ 1697317 w 6125882"/>
              <a:gd name="connsiteY0" fmla="*/ 0 h 6857998"/>
              <a:gd name="connsiteX1" fmla="*/ 6125882 w 6125882"/>
              <a:gd name="connsiteY1" fmla="*/ 0 h 6857998"/>
              <a:gd name="connsiteX2" fmla="*/ 6125882 w 6125882"/>
              <a:gd name="connsiteY2" fmla="*/ 6857998 h 6857998"/>
              <a:gd name="connsiteX3" fmla="*/ 0 w 6125882"/>
              <a:gd name="connsiteY3" fmla="*/ 6846045 h 6857998"/>
              <a:gd name="connsiteX4" fmla="*/ 1697317 w 6125882"/>
              <a:gd name="connsiteY4" fmla="*/ 0 h 6857998"/>
              <a:gd name="connsiteX0" fmla="*/ 2702091 w 6125882"/>
              <a:gd name="connsiteY0" fmla="*/ 0 h 6857998"/>
              <a:gd name="connsiteX1" fmla="*/ 6125882 w 6125882"/>
              <a:gd name="connsiteY1" fmla="*/ 0 h 6857998"/>
              <a:gd name="connsiteX2" fmla="*/ 6125882 w 6125882"/>
              <a:gd name="connsiteY2" fmla="*/ 6857998 h 6857998"/>
              <a:gd name="connsiteX3" fmla="*/ 0 w 6125882"/>
              <a:gd name="connsiteY3" fmla="*/ 6846045 h 6857998"/>
              <a:gd name="connsiteX4" fmla="*/ 2702091 w 6125882"/>
              <a:gd name="connsiteY4" fmla="*/ 0 h 6857998"/>
              <a:gd name="connsiteX0" fmla="*/ 2320626 w 6125882"/>
              <a:gd name="connsiteY0" fmla="*/ 0 h 6857998"/>
              <a:gd name="connsiteX1" fmla="*/ 6125882 w 6125882"/>
              <a:gd name="connsiteY1" fmla="*/ 0 h 6857998"/>
              <a:gd name="connsiteX2" fmla="*/ 6125882 w 6125882"/>
              <a:gd name="connsiteY2" fmla="*/ 6857998 h 6857998"/>
              <a:gd name="connsiteX3" fmla="*/ 0 w 6125882"/>
              <a:gd name="connsiteY3" fmla="*/ 6846045 h 6857998"/>
              <a:gd name="connsiteX4" fmla="*/ 2320626 w 6125882"/>
              <a:gd name="connsiteY4" fmla="*/ 0 h 6857998"/>
              <a:gd name="connsiteX0" fmla="*/ 2034528 w 5839784"/>
              <a:gd name="connsiteY0" fmla="*/ 0 h 6857998"/>
              <a:gd name="connsiteX1" fmla="*/ 5839784 w 5839784"/>
              <a:gd name="connsiteY1" fmla="*/ 0 h 6857998"/>
              <a:gd name="connsiteX2" fmla="*/ 5839784 w 5839784"/>
              <a:gd name="connsiteY2" fmla="*/ 6857998 h 6857998"/>
              <a:gd name="connsiteX3" fmla="*/ 0 w 5839784"/>
              <a:gd name="connsiteY3" fmla="*/ 6856093 h 6857998"/>
              <a:gd name="connsiteX4" fmla="*/ 2034528 w 5839784"/>
              <a:gd name="connsiteY4" fmla="*/ 0 h 685799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839784" h="6857998">
                <a:moveTo>
                  <a:pt x="2034528" y="0"/>
                </a:moveTo>
                <a:lnTo>
                  <a:pt x="5839784" y="0"/>
                </a:lnTo>
                <a:lnTo>
                  <a:pt x="5839784" y="6857998"/>
                </a:lnTo>
                <a:lnTo>
                  <a:pt x="0" y="6856093"/>
                </a:lnTo>
                <a:lnTo>
                  <a:pt x="2034528" y="0"/>
                </a:ln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16" name="Straight Connector 15">
            <a:extLst>
              <a:ext uri="{FF2B5EF4-FFF2-40B4-BE49-F238E27FC236}">
                <a16:creationId xmlns:a16="http://schemas.microsoft.com/office/drawing/2014/main" id="{CED23ACC-C318-4DEB-B776-570408C7FBA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flipV="1">
            <a:off x="20896" y="4496637"/>
            <a:ext cx="3764149" cy="2361363"/>
          </a:xfrm>
          <a:prstGeom prst="line">
            <a:avLst/>
          </a:prstGeom>
          <a:ln w="12700">
            <a:solidFill>
              <a:schemeClr val="accent2">
                <a:alpha val="70000"/>
              </a:schemeClr>
            </a:solidFill>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C5D9BE15-6B66-4F4C-B41A-B2A4C304902F}"/>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0" y="1884066"/>
            <a:ext cx="3140110" cy="4973934"/>
          </a:xfrm>
          <a:prstGeom prst="line">
            <a:avLst/>
          </a:prstGeom>
          <a:ln w="12700">
            <a:solidFill>
              <a:schemeClr val="accent2">
                <a:alpha val="70000"/>
              </a:schemeClr>
            </a:solidFill>
          </a:ln>
        </p:spPr>
        <p:style>
          <a:lnRef idx="1">
            <a:schemeClr val="accent1"/>
          </a:lnRef>
          <a:fillRef idx="0">
            <a:schemeClr val="accent1"/>
          </a:fillRef>
          <a:effectRef idx="0">
            <a:schemeClr val="accent1"/>
          </a:effectRef>
          <a:fontRef idx="minor">
            <a:schemeClr val="tx1"/>
          </a:fontRef>
        </p:style>
      </p:cxnSp>
      <p:graphicFrame>
        <p:nvGraphicFramePr>
          <p:cNvPr id="8" name="Θέση περιεχομένου 2">
            <a:extLst>
              <a:ext uri="{FF2B5EF4-FFF2-40B4-BE49-F238E27FC236}">
                <a16:creationId xmlns:a16="http://schemas.microsoft.com/office/drawing/2014/main" id="{774839CC-4E69-EDFB-D1BE-B536A4F1C7D7}"/>
              </a:ext>
            </a:extLst>
          </p:cNvPr>
          <p:cNvGraphicFramePr>
            <a:graphicFrameLocks noGrp="1"/>
          </p:cNvGraphicFramePr>
          <p:nvPr>
            <p:ph idx="1"/>
            <p:extLst>
              <p:ext uri="{D42A27DB-BD31-4B8C-83A1-F6EECF244321}">
                <p14:modId xmlns:p14="http://schemas.microsoft.com/office/powerpoint/2010/main" val="2594920371"/>
              </p:ext>
            </p:extLst>
          </p:nvPr>
        </p:nvGraphicFramePr>
        <p:xfrm>
          <a:off x="3140110" y="3234149"/>
          <a:ext cx="6190501" cy="338667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extBox 6">
            <a:extLst>
              <a:ext uri="{FF2B5EF4-FFF2-40B4-BE49-F238E27FC236}">
                <a16:creationId xmlns:a16="http://schemas.microsoft.com/office/drawing/2014/main" id="{C21E4F0E-C556-F352-3CCE-D65EDEAB813E}"/>
              </a:ext>
            </a:extLst>
          </p:cNvPr>
          <p:cNvSpPr txBox="1"/>
          <p:nvPr/>
        </p:nvSpPr>
        <p:spPr>
          <a:xfrm>
            <a:off x="855563" y="1391867"/>
            <a:ext cx="10480874" cy="707886"/>
          </a:xfrm>
          <a:prstGeom prst="rect">
            <a:avLst/>
          </a:prstGeom>
          <a:noFill/>
        </p:spPr>
        <p:txBody>
          <a:bodyPr wrap="square">
            <a:spAutoFit/>
          </a:bodyPr>
          <a:lstStyle/>
          <a:p>
            <a:pPr algn="just"/>
            <a:r>
              <a:rPr lang="el-GR" sz="2000" dirty="0">
                <a:effectLst/>
                <a:latin typeface="Calibri" panose="020F0502020204030204" pitchFamily="34" charset="0"/>
                <a:ea typeface="Times New Roman" panose="02020603050405020304" pitchFamily="18" charset="0"/>
                <a:cs typeface="Times New Roman" panose="02020603050405020304" pitchFamily="18" charset="0"/>
              </a:rPr>
              <a:t>Είναι υπεύθυνο για την εμφάνιση των δεδομένων και τη διαχείριση των εισαγωγών του χρήστη. Οι κύριες λειτουργίες του επιπέδου παρουσίασης περιλαμβάνουν:</a:t>
            </a:r>
            <a:endParaRPr lang="el-GR" sz="2000" dirty="0">
              <a:effectLst/>
              <a:latin typeface="Times New Roman" panose="02020603050405020304" pitchFamily="18" charset="0"/>
              <a:ea typeface="Times New Roman" panose="02020603050405020304" pitchFamily="18" charset="0"/>
            </a:endParaRPr>
          </a:p>
        </p:txBody>
      </p:sp>
      <p:sp>
        <p:nvSpPr>
          <p:cNvPr id="2" name="TextBox 1">
            <a:extLst>
              <a:ext uri="{FF2B5EF4-FFF2-40B4-BE49-F238E27FC236}">
                <a16:creationId xmlns:a16="http://schemas.microsoft.com/office/drawing/2014/main" id="{4BE9FB8A-CF03-A92D-193A-FAEC9A23A406}"/>
              </a:ext>
            </a:extLst>
          </p:cNvPr>
          <p:cNvSpPr txBox="1"/>
          <p:nvPr/>
        </p:nvSpPr>
        <p:spPr>
          <a:xfrm>
            <a:off x="4242928" y="403546"/>
            <a:ext cx="3984864" cy="584775"/>
          </a:xfrm>
          <a:prstGeom prst="rect">
            <a:avLst/>
          </a:prstGeom>
          <a:noFill/>
        </p:spPr>
        <p:txBody>
          <a:bodyPr wrap="square" rtlCol="0">
            <a:spAutoFit/>
          </a:bodyPr>
          <a:lstStyle/>
          <a:p>
            <a:r>
              <a:rPr lang="el-GR" sz="3200" dirty="0">
                <a:latin typeface="Calibri" panose="020F0502020204030204" pitchFamily="34" charset="0"/>
                <a:ea typeface="Calibri" panose="020F0502020204030204" pitchFamily="34" charset="0"/>
                <a:cs typeface="Calibri" panose="020F0502020204030204" pitchFamily="34" charset="0"/>
              </a:rPr>
              <a:t>Επίπεδο Παρουσίασης</a:t>
            </a:r>
          </a:p>
        </p:txBody>
      </p:sp>
    </p:spTree>
    <p:extLst>
      <p:ext uri="{BB962C8B-B14F-4D97-AF65-F5344CB8AC3E}">
        <p14:creationId xmlns:p14="http://schemas.microsoft.com/office/powerpoint/2010/main" val="2804643840"/>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Effect transition="in" filter="fade">
                                      <p:cBhvr>
                                        <p:cTn id="7" dur="500"/>
                                        <p:tgtEl>
                                          <p:spTgt spid="7">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8">
                                            <p:graphicEl>
                                              <a:dgm id="{A3F08ABD-CB37-45A4-8443-3051B59B5695}"/>
                                            </p:graphicEl>
                                          </p:spTgt>
                                        </p:tgtEl>
                                        <p:attrNameLst>
                                          <p:attrName>style.visibility</p:attrName>
                                        </p:attrNameLst>
                                      </p:cBhvr>
                                      <p:to>
                                        <p:strVal val="visible"/>
                                      </p:to>
                                    </p:set>
                                    <p:anim calcmode="lin" valueType="num">
                                      <p:cBhvr additive="base">
                                        <p:cTn id="12" dur="500" fill="hold"/>
                                        <p:tgtEl>
                                          <p:spTgt spid="8">
                                            <p:graphicEl>
                                              <a:dgm id="{A3F08ABD-CB37-45A4-8443-3051B59B5695}"/>
                                            </p:graphicEl>
                                          </p:spTgt>
                                        </p:tgtEl>
                                        <p:attrNameLst>
                                          <p:attrName>ppt_x</p:attrName>
                                        </p:attrNameLst>
                                      </p:cBhvr>
                                      <p:tavLst>
                                        <p:tav tm="0">
                                          <p:val>
                                            <p:strVal val="#ppt_x"/>
                                          </p:val>
                                        </p:tav>
                                        <p:tav tm="100000">
                                          <p:val>
                                            <p:strVal val="#ppt_x"/>
                                          </p:val>
                                        </p:tav>
                                      </p:tavLst>
                                    </p:anim>
                                    <p:anim calcmode="lin" valueType="num">
                                      <p:cBhvr additive="base">
                                        <p:cTn id="13" dur="500" fill="hold"/>
                                        <p:tgtEl>
                                          <p:spTgt spid="8">
                                            <p:graphicEl>
                                              <a:dgm id="{A3F08ABD-CB37-45A4-8443-3051B59B5695}"/>
                                            </p:graphicEl>
                                          </p:spTgt>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grpId="0" nodeType="clickEffect">
                                  <p:stCondLst>
                                    <p:cond delay="0"/>
                                  </p:stCondLst>
                                  <p:childTnLst>
                                    <p:set>
                                      <p:cBhvr>
                                        <p:cTn id="17" dur="1" fill="hold">
                                          <p:stCondLst>
                                            <p:cond delay="0"/>
                                          </p:stCondLst>
                                        </p:cTn>
                                        <p:tgtEl>
                                          <p:spTgt spid="8">
                                            <p:graphicEl>
                                              <a:dgm id="{AA75278F-6CEF-4C63-A307-4BEFEA90CB01}"/>
                                            </p:graphicEl>
                                          </p:spTgt>
                                        </p:tgtEl>
                                        <p:attrNameLst>
                                          <p:attrName>style.visibility</p:attrName>
                                        </p:attrNameLst>
                                      </p:cBhvr>
                                      <p:to>
                                        <p:strVal val="visible"/>
                                      </p:to>
                                    </p:set>
                                    <p:anim calcmode="lin" valueType="num">
                                      <p:cBhvr additive="base">
                                        <p:cTn id="18" dur="500" fill="hold"/>
                                        <p:tgtEl>
                                          <p:spTgt spid="8">
                                            <p:graphicEl>
                                              <a:dgm id="{AA75278F-6CEF-4C63-A307-4BEFEA90CB01}"/>
                                            </p:graphicEl>
                                          </p:spTgt>
                                        </p:tgtEl>
                                        <p:attrNameLst>
                                          <p:attrName>ppt_x</p:attrName>
                                        </p:attrNameLst>
                                      </p:cBhvr>
                                      <p:tavLst>
                                        <p:tav tm="0">
                                          <p:val>
                                            <p:strVal val="#ppt_x"/>
                                          </p:val>
                                        </p:tav>
                                        <p:tav tm="100000">
                                          <p:val>
                                            <p:strVal val="#ppt_x"/>
                                          </p:val>
                                        </p:tav>
                                      </p:tavLst>
                                    </p:anim>
                                    <p:anim calcmode="lin" valueType="num">
                                      <p:cBhvr additive="base">
                                        <p:cTn id="19" dur="500" fill="hold"/>
                                        <p:tgtEl>
                                          <p:spTgt spid="8">
                                            <p:graphicEl>
                                              <a:dgm id="{AA75278F-6CEF-4C63-A307-4BEFEA90CB01}"/>
                                            </p:graphicEl>
                                          </p:spTgt>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4" fill="hold" grpId="0" nodeType="clickEffect">
                                  <p:stCondLst>
                                    <p:cond delay="0"/>
                                  </p:stCondLst>
                                  <p:childTnLst>
                                    <p:set>
                                      <p:cBhvr>
                                        <p:cTn id="23" dur="1" fill="hold">
                                          <p:stCondLst>
                                            <p:cond delay="0"/>
                                          </p:stCondLst>
                                        </p:cTn>
                                        <p:tgtEl>
                                          <p:spTgt spid="8">
                                            <p:graphicEl>
                                              <a:dgm id="{416780FC-94D8-4D8B-8510-2B412E3B7E71}"/>
                                            </p:graphicEl>
                                          </p:spTgt>
                                        </p:tgtEl>
                                        <p:attrNameLst>
                                          <p:attrName>style.visibility</p:attrName>
                                        </p:attrNameLst>
                                      </p:cBhvr>
                                      <p:to>
                                        <p:strVal val="visible"/>
                                      </p:to>
                                    </p:set>
                                    <p:anim calcmode="lin" valueType="num">
                                      <p:cBhvr additive="base">
                                        <p:cTn id="24" dur="500" fill="hold"/>
                                        <p:tgtEl>
                                          <p:spTgt spid="8">
                                            <p:graphicEl>
                                              <a:dgm id="{416780FC-94D8-4D8B-8510-2B412E3B7E71}"/>
                                            </p:graphicEl>
                                          </p:spTgt>
                                        </p:tgtEl>
                                        <p:attrNameLst>
                                          <p:attrName>ppt_x</p:attrName>
                                        </p:attrNameLst>
                                      </p:cBhvr>
                                      <p:tavLst>
                                        <p:tav tm="0">
                                          <p:val>
                                            <p:strVal val="#ppt_x"/>
                                          </p:val>
                                        </p:tav>
                                        <p:tav tm="100000">
                                          <p:val>
                                            <p:strVal val="#ppt_x"/>
                                          </p:val>
                                        </p:tav>
                                      </p:tavLst>
                                    </p:anim>
                                    <p:anim calcmode="lin" valueType="num">
                                      <p:cBhvr additive="base">
                                        <p:cTn id="25" dur="500" fill="hold"/>
                                        <p:tgtEl>
                                          <p:spTgt spid="8">
                                            <p:graphicEl>
                                              <a:dgm id="{416780FC-94D8-4D8B-8510-2B412E3B7E71}"/>
                                            </p:graphicEl>
                                          </p:spTgt>
                                        </p:tgtEl>
                                        <p:attrNameLst>
                                          <p:attrName>ppt_y</p:attrName>
                                        </p:attrNameLst>
                                      </p:cBhvr>
                                      <p:tavLst>
                                        <p:tav tm="0">
                                          <p:val>
                                            <p:strVal val="1+#ppt_h/2"/>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2" presetClass="entr" presetSubtype="4" fill="hold" grpId="0" nodeType="clickEffect">
                                  <p:stCondLst>
                                    <p:cond delay="0"/>
                                  </p:stCondLst>
                                  <p:childTnLst>
                                    <p:set>
                                      <p:cBhvr>
                                        <p:cTn id="29" dur="1" fill="hold">
                                          <p:stCondLst>
                                            <p:cond delay="0"/>
                                          </p:stCondLst>
                                        </p:cTn>
                                        <p:tgtEl>
                                          <p:spTgt spid="8">
                                            <p:graphicEl>
                                              <a:dgm id="{D6A9D41B-04EF-472F-ABA7-1C014638F1BE}"/>
                                            </p:graphicEl>
                                          </p:spTgt>
                                        </p:tgtEl>
                                        <p:attrNameLst>
                                          <p:attrName>style.visibility</p:attrName>
                                        </p:attrNameLst>
                                      </p:cBhvr>
                                      <p:to>
                                        <p:strVal val="visible"/>
                                      </p:to>
                                    </p:set>
                                    <p:anim calcmode="lin" valueType="num">
                                      <p:cBhvr additive="base">
                                        <p:cTn id="30" dur="500" fill="hold"/>
                                        <p:tgtEl>
                                          <p:spTgt spid="8">
                                            <p:graphicEl>
                                              <a:dgm id="{D6A9D41B-04EF-472F-ABA7-1C014638F1BE}"/>
                                            </p:graphicEl>
                                          </p:spTgt>
                                        </p:tgtEl>
                                        <p:attrNameLst>
                                          <p:attrName>ppt_x</p:attrName>
                                        </p:attrNameLst>
                                      </p:cBhvr>
                                      <p:tavLst>
                                        <p:tav tm="0">
                                          <p:val>
                                            <p:strVal val="#ppt_x"/>
                                          </p:val>
                                        </p:tav>
                                        <p:tav tm="100000">
                                          <p:val>
                                            <p:strVal val="#ppt_x"/>
                                          </p:val>
                                        </p:tav>
                                      </p:tavLst>
                                    </p:anim>
                                    <p:anim calcmode="lin" valueType="num">
                                      <p:cBhvr additive="base">
                                        <p:cTn id="31" dur="500" fill="hold"/>
                                        <p:tgtEl>
                                          <p:spTgt spid="8">
                                            <p:graphicEl>
                                              <a:dgm id="{D6A9D41B-04EF-472F-ABA7-1C014638F1BE}"/>
                                            </p:graphic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8" grpId="0">
        <p:bldSub>
          <a:bldDgm bld="one"/>
        </p:bldSub>
      </p:bldGraphic>
    </p:bldLst>
  </p:timing>
</p:sld>
</file>

<file path=ppt/slides/slide15.xml><?xml version="1.0" encoding="utf-8"?>
<p:sld xmlns:a="http://schemas.openxmlformats.org/drawingml/2006/main" xmlns:r="http://schemas.openxmlformats.org/officeDocument/2006/relationships" xmlns:p="http://schemas.openxmlformats.org/presentationml/2006/main">
  <p:cSld>
    <p:bg>
      <p:bgPr>
        <a:gradFill>
          <a:gsLst>
            <a:gs pos="0">
              <a:srgbClr val="AFE2EF"/>
            </a:gs>
            <a:gs pos="0">
              <a:schemeClr val="accent1">
                <a:lumMod val="5000"/>
                <a:lumOff val="95000"/>
              </a:schemeClr>
            </a:gs>
            <a:gs pos="67000">
              <a:schemeClr val="accent1">
                <a:lumMod val="75000"/>
              </a:schemeClr>
            </a:gs>
            <a:gs pos="83000">
              <a:schemeClr val="accent1">
                <a:lumMod val="75000"/>
              </a:schemeClr>
            </a:gs>
            <a:gs pos="92000">
              <a:schemeClr val="accent1">
                <a:lumMod val="75000"/>
              </a:schemeClr>
            </a:gs>
          </a:gsLst>
          <a:lin ang="5400000" scaled="1"/>
        </a:gradFill>
        <a:effectLst/>
      </p:bgPr>
    </p:bg>
    <p:spTree>
      <p:nvGrpSpPr>
        <p:cNvPr id="1" name=""/>
        <p:cNvGrpSpPr/>
        <p:nvPr/>
      </p:nvGrpSpPr>
      <p:grpSpPr>
        <a:xfrm>
          <a:off x="0" y="0"/>
          <a:ext cx="0" cy="0"/>
          <a:chOff x="0" y="0"/>
          <a:chExt cx="0" cy="0"/>
        </a:xfrm>
      </p:grpSpPr>
      <p:cxnSp>
        <p:nvCxnSpPr>
          <p:cNvPr id="55" name="Straight Connector 33">
            <a:extLst>
              <a:ext uri="{FF2B5EF4-FFF2-40B4-BE49-F238E27FC236}">
                <a16:creationId xmlns:a16="http://schemas.microsoft.com/office/drawing/2014/main" id="{4436E0F2-A64B-471E-93C0-8DFE08CC57C8}"/>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0" y="0"/>
            <a:ext cx="3119718" cy="685800"/>
          </a:xfrm>
          <a:prstGeom prst="line">
            <a:avLst/>
          </a:prstGeom>
          <a:ln w="12700">
            <a:solidFill>
              <a:schemeClr val="accent2">
                <a:alpha val="70000"/>
              </a:schemeClr>
            </a:solidFill>
          </a:ln>
        </p:spPr>
        <p:style>
          <a:lnRef idx="1">
            <a:schemeClr val="accent1"/>
          </a:lnRef>
          <a:fillRef idx="0">
            <a:schemeClr val="accent1"/>
          </a:fillRef>
          <a:effectRef idx="0">
            <a:schemeClr val="accent1"/>
          </a:effectRef>
          <a:fontRef idx="minor">
            <a:schemeClr val="tx1"/>
          </a:fontRef>
        </p:style>
      </p:cxnSp>
      <p:cxnSp>
        <p:nvCxnSpPr>
          <p:cNvPr id="57" name="Straight Connector 35">
            <a:extLst>
              <a:ext uri="{FF2B5EF4-FFF2-40B4-BE49-F238E27FC236}">
                <a16:creationId xmlns:a16="http://schemas.microsoft.com/office/drawing/2014/main" id="{DC1E3AB1-2A8C-4607-9FAE-D8BDB280FE1A}"/>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0" y="0"/>
            <a:ext cx="903768" cy="6543675"/>
          </a:xfrm>
          <a:prstGeom prst="line">
            <a:avLst/>
          </a:prstGeom>
          <a:ln w="12700">
            <a:solidFill>
              <a:schemeClr val="accent2">
                <a:alpha val="70000"/>
              </a:schemeClr>
            </a:solidFill>
          </a:ln>
        </p:spPr>
        <p:style>
          <a:lnRef idx="1">
            <a:schemeClr val="accent1"/>
          </a:lnRef>
          <a:fillRef idx="0">
            <a:schemeClr val="accent1"/>
          </a:fillRef>
          <a:effectRef idx="0">
            <a:schemeClr val="accent1"/>
          </a:effectRef>
          <a:fontRef idx="minor">
            <a:schemeClr val="tx1"/>
          </a:fontRef>
        </p:style>
      </p:cxnSp>
      <p:cxnSp>
        <p:nvCxnSpPr>
          <p:cNvPr id="58" name="Straight Connector 37">
            <a:extLst>
              <a:ext uri="{FF2B5EF4-FFF2-40B4-BE49-F238E27FC236}">
                <a16:creationId xmlns:a16="http://schemas.microsoft.com/office/drawing/2014/main" id="{26D66059-832F-40B6-A35F-F56C8F38A1E7}"/>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flipV="1">
            <a:off x="-42863" y="5791200"/>
            <a:ext cx="6286501" cy="1066801"/>
          </a:xfrm>
          <a:prstGeom prst="line">
            <a:avLst/>
          </a:prstGeom>
          <a:ln w="12700">
            <a:solidFill>
              <a:schemeClr val="accent2">
                <a:alpha val="70000"/>
              </a:schemeClr>
            </a:solidFill>
          </a:ln>
        </p:spPr>
        <p:style>
          <a:lnRef idx="1">
            <a:schemeClr val="accent1"/>
          </a:lnRef>
          <a:fillRef idx="0">
            <a:schemeClr val="accent1"/>
          </a:fillRef>
          <a:effectRef idx="0">
            <a:schemeClr val="accent1"/>
          </a:effectRef>
          <a:fontRef idx="minor">
            <a:schemeClr val="tx1"/>
          </a:fontRef>
        </p:style>
      </p:cxnSp>
      <p:cxnSp>
        <p:nvCxnSpPr>
          <p:cNvPr id="59" name="Straight Connector 39">
            <a:extLst>
              <a:ext uri="{FF2B5EF4-FFF2-40B4-BE49-F238E27FC236}">
                <a16:creationId xmlns:a16="http://schemas.microsoft.com/office/drawing/2014/main" id="{A515E2ED-7EA9-448D-83FA-54C3DF9723BD}"/>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8462964" y="5848350"/>
            <a:ext cx="3729036" cy="1009650"/>
          </a:xfrm>
          <a:prstGeom prst="line">
            <a:avLst/>
          </a:prstGeom>
          <a:ln w="12700">
            <a:solidFill>
              <a:schemeClr val="accent2">
                <a:alpha val="70000"/>
              </a:schemeClr>
            </a:solidFill>
          </a:ln>
        </p:spPr>
        <p:style>
          <a:lnRef idx="1">
            <a:schemeClr val="accent1"/>
          </a:lnRef>
          <a:fillRef idx="0">
            <a:schemeClr val="accent1"/>
          </a:fillRef>
          <a:effectRef idx="0">
            <a:schemeClr val="accent1"/>
          </a:effectRef>
          <a:fontRef idx="minor">
            <a:schemeClr val="tx1"/>
          </a:fontRef>
        </p:style>
      </p:cxnSp>
      <p:cxnSp>
        <p:nvCxnSpPr>
          <p:cNvPr id="60" name="Straight Connector 41">
            <a:extLst>
              <a:ext uri="{FF2B5EF4-FFF2-40B4-BE49-F238E27FC236}">
                <a16:creationId xmlns:a16="http://schemas.microsoft.com/office/drawing/2014/main" id="{20595356-EABD-4767-AC9D-EA21FF115EC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11543158" y="1647825"/>
            <a:ext cx="648842" cy="5210175"/>
          </a:xfrm>
          <a:prstGeom prst="line">
            <a:avLst/>
          </a:prstGeom>
          <a:ln w="12700">
            <a:solidFill>
              <a:schemeClr val="accent2">
                <a:alpha val="70000"/>
              </a:schemeClr>
            </a:solidFill>
          </a:ln>
        </p:spPr>
        <p:style>
          <a:lnRef idx="1">
            <a:schemeClr val="accent1"/>
          </a:lnRef>
          <a:fillRef idx="0">
            <a:schemeClr val="accent1"/>
          </a:fillRef>
          <a:effectRef idx="0">
            <a:schemeClr val="accent1"/>
          </a:effectRef>
          <a:fontRef idx="minor">
            <a:schemeClr val="tx1"/>
          </a:fontRef>
        </p:style>
      </p:cxnSp>
      <p:cxnSp>
        <p:nvCxnSpPr>
          <p:cNvPr id="61" name="Straight Connector 43">
            <a:extLst>
              <a:ext uri="{FF2B5EF4-FFF2-40B4-BE49-F238E27FC236}">
                <a16:creationId xmlns:a16="http://schemas.microsoft.com/office/drawing/2014/main" id="{28CD9F06-9628-469C-B788-A894E3E08281}"/>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flipV="1">
            <a:off x="10781554" y="0"/>
            <a:ext cx="1410446" cy="4258340"/>
          </a:xfrm>
          <a:prstGeom prst="line">
            <a:avLst/>
          </a:prstGeom>
          <a:ln w="12700">
            <a:solidFill>
              <a:schemeClr val="accent2">
                <a:alpha val="70000"/>
              </a:schemeClr>
            </a:solidFill>
          </a:ln>
        </p:spPr>
        <p:style>
          <a:lnRef idx="1">
            <a:schemeClr val="accent1"/>
          </a:lnRef>
          <a:fillRef idx="0">
            <a:schemeClr val="accent1"/>
          </a:fillRef>
          <a:effectRef idx="0">
            <a:schemeClr val="accent1"/>
          </a:effectRef>
          <a:fontRef idx="minor">
            <a:schemeClr val="tx1"/>
          </a:fontRef>
        </p:style>
      </p:cxnSp>
      <p:cxnSp>
        <p:nvCxnSpPr>
          <p:cNvPr id="62" name="Straight Connector 45">
            <a:extLst>
              <a:ext uri="{FF2B5EF4-FFF2-40B4-BE49-F238E27FC236}">
                <a16:creationId xmlns:a16="http://schemas.microsoft.com/office/drawing/2014/main" id="{8550A431-0B61-421B-B4B7-24C0CFF0F938}"/>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flipV="1">
            <a:off x="6529388" y="-4763"/>
            <a:ext cx="5662612" cy="931975"/>
          </a:xfrm>
          <a:prstGeom prst="line">
            <a:avLst/>
          </a:prstGeom>
          <a:ln w="12700">
            <a:solidFill>
              <a:schemeClr val="accent2">
                <a:alpha val="70000"/>
              </a:schemeClr>
            </a:solidFill>
          </a:ln>
        </p:spPr>
        <p:style>
          <a:lnRef idx="1">
            <a:schemeClr val="accent1"/>
          </a:lnRef>
          <a:fillRef idx="0">
            <a:schemeClr val="accent1"/>
          </a:fillRef>
          <a:effectRef idx="0">
            <a:schemeClr val="accent1"/>
          </a:effectRef>
          <a:fontRef idx="minor">
            <a:schemeClr val="tx1"/>
          </a:fontRef>
        </p:style>
      </p:cxnSp>
      <p:sp useBgFill="1">
        <p:nvSpPr>
          <p:cNvPr id="63" name="Rectangle 47">
            <a:extLst>
              <a:ext uri="{FF2B5EF4-FFF2-40B4-BE49-F238E27FC236}">
                <a16:creationId xmlns:a16="http://schemas.microsoft.com/office/drawing/2014/main" id="{052B717E-679E-41A4-B95A-8F7DFAD3FA3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Rectangle 23">
            <a:extLst>
              <a:ext uri="{FF2B5EF4-FFF2-40B4-BE49-F238E27FC236}">
                <a16:creationId xmlns:a16="http://schemas.microsoft.com/office/drawing/2014/main" id="{0B0EB278-F8C7-43AD-BCE2-A2F4D98C499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1" y="-1"/>
            <a:ext cx="7960944" cy="6859759"/>
          </a:xfrm>
          <a:custGeom>
            <a:avLst/>
            <a:gdLst>
              <a:gd name="connsiteX0" fmla="*/ 0 w 5803153"/>
              <a:gd name="connsiteY0" fmla="*/ 0 h 6857998"/>
              <a:gd name="connsiteX1" fmla="*/ 5803153 w 5803153"/>
              <a:gd name="connsiteY1" fmla="*/ 0 h 6857998"/>
              <a:gd name="connsiteX2" fmla="*/ 5803153 w 5803153"/>
              <a:gd name="connsiteY2" fmla="*/ 6857998 h 6857998"/>
              <a:gd name="connsiteX3" fmla="*/ 0 w 5803153"/>
              <a:gd name="connsiteY3" fmla="*/ 6857998 h 6857998"/>
              <a:gd name="connsiteX4" fmla="*/ 0 w 5803153"/>
              <a:gd name="connsiteY4" fmla="*/ 0 h 6857998"/>
              <a:gd name="connsiteX0" fmla="*/ 1016000 w 5803153"/>
              <a:gd name="connsiteY0" fmla="*/ 0 h 6857998"/>
              <a:gd name="connsiteX1" fmla="*/ 5803153 w 5803153"/>
              <a:gd name="connsiteY1" fmla="*/ 0 h 6857998"/>
              <a:gd name="connsiteX2" fmla="*/ 5803153 w 5803153"/>
              <a:gd name="connsiteY2" fmla="*/ 6857998 h 6857998"/>
              <a:gd name="connsiteX3" fmla="*/ 0 w 5803153"/>
              <a:gd name="connsiteY3" fmla="*/ 6857998 h 6857998"/>
              <a:gd name="connsiteX4" fmla="*/ 1016000 w 5803153"/>
              <a:gd name="connsiteY4" fmla="*/ 0 h 6857998"/>
              <a:gd name="connsiteX0" fmla="*/ 1338729 w 6125882"/>
              <a:gd name="connsiteY0" fmla="*/ 0 h 6857998"/>
              <a:gd name="connsiteX1" fmla="*/ 6125882 w 6125882"/>
              <a:gd name="connsiteY1" fmla="*/ 0 h 6857998"/>
              <a:gd name="connsiteX2" fmla="*/ 6125882 w 6125882"/>
              <a:gd name="connsiteY2" fmla="*/ 6857998 h 6857998"/>
              <a:gd name="connsiteX3" fmla="*/ 0 w 6125882"/>
              <a:gd name="connsiteY3" fmla="*/ 6846045 h 6857998"/>
              <a:gd name="connsiteX4" fmla="*/ 1338729 w 6125882"/>
              <a:gd name="connsiteY4" fmla="*/ 0 h 6857998"/>
              <a:gd name="connsiteX0" fmla="*/ 1697317 w 6125882"/>
              <a:gd name="connsiteY0" fmla="*/ 0 h 6857998"/>
              <a:gd name="connsiteX1" fmla="*/ 6125882 w 6125882"/>
              <a:gd name="connsiteY1" fmla="*/ 0 h 6857998"/>
              <a:gd name="connsiteX2" fmla="*/ 6125882 w 6125882"/>
              <a:gd name="connsiteY2" fmla="*/ 6857998 h 6857998"/>
              <a:gd name="connsiteX3" fmla="*/ 0 w 6125882"/>
              <a:gd name="connsiteY3" fmla="*/ 6846045 h 6857998"/>
              <a:gd name="connsiteX4" fmla="*/ 1697317 w 6125882"/>
              <a:gd name="connsiteY4" fmla="*/ 0 h 6857998"/>
              <a:gd name="connsiteX0" fmla="*/ 2702091 w 6125882"/>
              <a:gd name="connsiteY0" fmla="*/ 0 h 6857998"/>
              <a:gd name="connsiteX1" fmla="*/ 6125882 w 6125882"/>
              <a:gd name="connsiteY1" fmla="*/ 0 h 6857998"/>
              <a:gd name="connsiteX2" fmla="*/ 6125882 w 6125882"/>
              <a:gd name="connsiteY2" fmla="*/ 6857998 h 6857998"/>
              <a:gd name="connsiteX3" fmla="*/ 0 w 6125882"/>
              <a:gd name="connsiteY3" fmla="*/ 6846045 h 6857998"/>
              <a:gd name="connsiteX4" fmla="*/ 2702091 w 6125882"/>
              <a:gd name="connsiteY4" fmla="*/ 0 h 6857998"/>
              <a:gd name="connsiteX0" fmla="*/ 3837993 w 6125882"/>
              <a:gd name="connsiteY0" fmla="*/ 0 h 6857998"/>
              <a:gd name="connsiteX1" fmla="*/ 6125882 w 6125882"/>
              <a:gd name="connsiteY1" fmla="*/ 0 h 6857998"/>
              <a:gd name="connsiteX2" fmla="*/ 6125882 w 6125882"/>
              <a:gd name="connsiteY2" fmla="*/ 6857998 h 6857998"/>
              <a:gd name="connsiteX3" fmla="*/ 0 w 6125882"/>
              <a:gd name="connsiteY3" fmla="*/ 6846045 h 6857998"/>
              <a:gd name="connsiteX4" fmla="*/ 3837993 w 6125882"/>
              <a:gd name="connsiteY4" fmla="*/ 0 h 6857998"/>
              <a:gd name="connsiteX0" fmla="*/ 3244301 w 6125882"/>
              <a:gd name="connsiteY0" fmla="*/ 0 h 6868949"/>
              <a:gd name="connsiteX1" fmla="*/ 6125882 w 6125882"/>
              <a:gd name="connsiteY1" fmla="*/ 10951 h 6868949"/>
              <a:gd name="connsiteX2" fmla="*/ 6125882 w 6125882"/>
              <a:gd name="connsiteY2" fmla="*/ 6868949 h 6868949"/>
              <a:gd name="connsiteX3" fmla="*/ 0 w 6125882"/>
              <a:gd name="connsiteY3" fmla="*/ 6856996 h 6868949"/>
              <a:gd name="connsiteX4" fmla="*/ 3244301 w 6125882"/>
              <a:gd name="connsiteY4" fmla="*/ 0 h 6868949"/>
              <a:gd name="connsiteX0" fmla="*/ 3010169 w 6125882"/>
              <a:gd name="connsiteY0" fmla="*/ 0 h 6868949"/>
              <a:gd name="connsiteX1" fmla="*/ 6125882 w 6125882"/>
              <a:gd name="connsiteY1" fmla="*/ 10951 h 6868949"/>
              <a:gd name="connsiteX2" fmla="*/ 6125882 w 6125882"/>
              <a:gd name="connsiteY2" fmla="*/ 6868949 h 6868949"/>
              <a:gd name="connsiteX3" fmla="*/ 0 w 6125882"/>
              <a:gd name="connsiteY3" fmla="*/ 6856996 h 6868949"/>
              <a:gd name="connsiteX4" fmla="*/ 3010169 w 6125882"/>
              <a:gd name="connsiteY4" fmla="*/ 0 h 6868949"/>
              <a:gd name="connsiteX0" fmla="*/ 2951635 w 6067348"/>
              <a:gd name="connsiteY0" fmla="*/ 0 h 6868949"/>
              <a:gd name="connsiteX1" fmla="*/ 6067348 w 6067348"/>
              <a:gd name="connsiteY1" fmla="*/ 10951 h 6868949"/>
              <a:gd name="connsiteX2" fmla="*/ 6067348 w 6067348"/>
              <a:gd name="connsiteY2" fmla="*/ 6868949 h 6868949"/>
              <a:gd name="connsiteX3" fmla="*/ 0 w 6067348"/>
              <a:gd name="connsiteY3" fmla="*/ 6867946 h 6868949"/>
              <a:gd name="connsiteX4" fmla="*/ 2951635 w 6067348"/>
              <a:gd name="connsiteY4" fmla="*/ 0 h 6868949"/>
              <a:gd name="connsiteX0" fmla="*/ 2762929 w 6067348"/>
              <a:gd name="connsiteY0" fmla="*/ 0 h 6859759"/>
              <a:gd name="connsiteX1" fmla="*/ 6067348 w 6067348"/>
              <a:gd name="connsiteY1" fmla="*/ 1761 h 6859759"/>
              <a:gd name="connsiteX2" fmla="*/ 6067348 w 6067348"/>
              <a:gd name="connsiteY2" fmla="*/ 6859759 h 6859759"/>
              <a:gd name="connsiteX3" fmla="*/ 0 w 6067348"/>
              <a:gd name="connsiteY3" fmla="*/ 6858756 h 6859759"/>
              <a:gd name="connsiteX4" fmla="*/ 2762929 w 6067348"/>
              <a:gd name="connsiteY4" fmla="*/ 0 h 6859759"/>
              <a:gd name="connsiteX0" fmla="*/ 2675315 w 6067348"/>
              <a:gd name="connsiteY0" fmla="*/ 0 h 6859759"/>
              <a:gd name="connsiteX1" fmla="*/ 6067348 w 6067348"/>
              <a:gd name="connsiteY1" fmla="*/ 1761 h 6859759"/>
              <a:gd name="connsiteX2" fmla="*/ 6067348 w 6067348"/>
              <a:gd name="connsiteY2" fmla="*/ 6859759 h 6859759"/>
              <a:gd name="connsiteX3" fmla="*/ 0 w 6067348"/>
              <a:gd name="connsiteY3" fmla="*/ 6858756 h 6859759"/>
              <a:gd name="connsiteX4" fmla="*/ 2675315 w 6067348"/>
              <a:gd name="connsiteY4" fmla="*/ 0 h 6859759"/>
              <a:gd name="connsiteX0" fmla="*/ 2446171 w 5838204"/>
              <a:gd name="connsiteY0" fmla="*/ 0 h 6859759"/>
              <a:gd name="connsiteX1" fmla="*/ 5838204 w 5838204"/>
              <a:gd name="connsiteY1" fmla="*/ 1761 h 6859759"/>
              <a:gd name="connsiteX2" fmla="*/ 5838204 w 5838204"/>
              <a:gd name="connsiteY2" fmla="*/ 6859759 h 6859759"/>
              <a:gd name="connsiteX3" fmla="*/ 0 w 5838204"/>
              <a:gd name="connsiteY3" fmla="*/ 6858756 h 6859759"/>
              <a:gd name="connsiteX4" fmla="*/ 2446171 w 5838204"/>
              <a:gd name="connsiteY4" fmla="*/ 0 h 6859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838204" h="6859759">
                <a:moveTo>
                  <a:pt x="2446171" y="0"/>
                </a:moveTo>
                <a:lnTo>
                  <a:pt x="5838204" y="1761"/>
                </a:lnTo>
                <a:lnTo>
                  <a:pt x="5838204" y="6859759"/>
                </a:lnTo>
                <a:lnTo>
                  <a:pt x="0" y="6858756"/>
                </a:lnTo>
                <a:lnTo>
                  <a:pt x="2446171" y="0"/>
                </a:ln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65" name="Straight Connector 51">
            <a:extLst>
              <a:ext uri="{FF2B5EF4-FFF2-40B4-BE49-F238E27FC236}">
                <a16:creationId xmlns:a16="http://schemas.microsoft.com/office/drawing/2014/main" id="{50A7A0AD-25ED-4137-AA04-A0E36CAA8E4A}"/>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flipV="1">
            <a:off x="6521187" y="10631"/>
            <a:ext cx="876073" cy="6858001"/>
          </a:xfrm>
          <a:prstGeom prst="line">
            <a:avLst/>
          </a:prstGeom>
          <a:ln w="12700">
            <a:solidFill>
              <a:schemeClr val="accent2">
                <a:alpha val="70000"/>
              </a:schemeClr>
            </a:solidFill>
          </a:ln>
        </p:spPr>
        <p:style>
          <a:lnRef idx="1">
            <a:schemeClr val="accent1"/>
          </a:lnRef>
          <a:fillRef idx="0">
            <a:schemeClr val="accent1"/>
          </a:fillRef>
          <a:effectRef idx="0">
            <a:schemeClr val="accent1"/>
          </a:effectRef>
          <a:fontRef idx="minor">
            <a:schemeClr val="tx1"/>
          </a:fontRef>
        </p:style>
      </p:cxnSp>
      <p:cxnSp>
        <p:nvCxnSpPr>
          <p:cNvPr id="54" name="Straight Connector 53">
            <a:extLst>
              <a:ext uri="{FF2B5EF4-FFF2-40B4-BE49-F238E27FC236}">
                <a16:creationId xmlns:a16="http://schemas.microsoft.com/office/drawing/2014/main" id="{B186F20B-6445-4368-B022-F9EABF15AE19}"/>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V="1">
            <a:off x="9307961" y="640726"/>
            <a:ext cx="2884039" cy="6217274"/>
          </a:xfrm>
          <a:prstGeom prst="line">
            <a:avLst/>
          </a:prstGeom>
          <a:ln w="12700">
            <a:solidFill>
              <a:schemeClr val="accent2">
                <a:alpha val="70000"/>
              </a:schemeClr>
            </a:solidFill>
          </a:ln>
        </p:spPr>
        <p:style>
          <a:lnRef idx="1">
            <a:schemeClr val="accent1"/>
          </a:lnRef>
          <a:fillRef idx="0">
            <a:schemeClr val="accent1"/>
          </a:fillRef>
          <a:effectRef idx="0">
            <a:schemeClr val="accent1"/>
          </a:effectRef>
          <a:fontRef idx="minor">
            <a:schemeClr val="tx1"/>
          </a:fontRef>
        </p:style>
      </p:cxnSp>
      <p:cxnSp>
        <p:nvCxnSpPr>
          <p:cNvPr id="56" name="Straight Connector 55">
            <a:extLst>
              <a:ext uri="{FF2B5EF4-FFF2-40B4-BE49-F238E27FC236}">
                <a16:creationId xmlns:a16="http://schemas.microsoft.com/office/drawing/2014/main" id="{99F97BBF-9EBF-4BEE-B39C-E6C666941D8D}"/>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9434086" y="0"/>
            <a:ext cx="2757914" cy="1425203"/>
          </a:xfrm>
          <a:prstGeom prst="line">
            <a:avLst/>
          </a:prstGeom>
          <a:ln w="12700">
            <a:solidFill>
              <a:schemeClr val="accent2">
                <a:alpha val="70000"/>
              </a:schemeClr>
            </a:solidFill>
          </a:ln>
        </p:spPr>
        <p:style>
          <a:lnRef idx="1">
            <a:schemeClr val="accent1"/>
          </a:lnRef>
          <a:fillRef idx="0">
            <a:schemeClr val="accent1"/>
          </a:fillRef>
          <a:effectRef idx="0">
            <a:schemeClr val="accent1"/>
          </a:effectRef>
          <a:fontRef idx="minor">
            <a:schemeClr val="tx1"/>
          </a:fontRef>
        </p:style>
      </p:cxnSp>
      <p:pic>
        <p:nvPicPr>
          <p:cNvPr id="4" name="Εικόνα 3" descr="Εικόνα που περιέχει κείμενο, στιγμιότυπο οθόνης, λογισμικό&#10;&#10;Περιγραφή που δημιουργήθηκε αυτόματα">
            <a:extLst>
              <a:ext uri="{FF2B5EF4-FFF2-40B4-BE49-F238E27FC236}">
                <a16:creationId xmlns:a16="http://schemas.microsoft.com/office/drawing/2014/main" id="{6F360DD4-1B6B-5E95-1A15-12ABF5F13622}"/>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bwMode="auto">
          <a:xfrm>
            <a:off x="6096000" y="1995948"/>
            <a:ext cx="5858020" cy="2821858"/>
          </a:xfrm>
          <a:prstGeom prst="rect">
            <a:avLst/>
          </a:prstGeom>
          <a:noFill/>
        </p:spPr>
      </p:pic>
      <p:sp>
        <p:nvSpPr>
          <p:cNvPr id="3" name="TextBox 2">
            <a:extLst>
              <a:ext uri="{FF2B5EF4-FFF2-40B4-BE49-F238E27FC236}">
                <a16:creationId xmlns:a16="http://schemas.microsoft.com/office/drawing/2014/main" id="{A9E02923-202C-7EE8-13AF-6E926ADE4BF3}"/>
              </a:ext>
            </a:extLst>
          </p:cNvPr>
          <p:cNvSpPr txBox="1"/>
          <p:nvPr/>
        </p:nvSpPr>
        <p:spPr>
          <a:xfrm>
            <a:off x="854852" y="2697369"/>
            <a:ext cx="3540413" cy="1077218"/>
          </a:xfrm>
          <a:prstGeom prst="rect">
            <a:avLst/>
          </a:prstGeom>
          <a:noFill/>
        </p:spPr>
        <p:txBody>
          <a:bodyPr wrap="square" rtlCol="0">
            <a:spAutoFit/>
          </a:bodyPr>
          <a:lstStyle/>
          <a:p>
            <a:r>
              <a:rPr lang="el-GR" sz="3200" dirty="0">
                <a:latin typeface="Calibri" panose="020F0502020204030204" pitchFamily="34" charset="0"/>
                <a:ea typeface="Calibri" panose="020F0502020204030204" pitchFamily="34" charset="0"/>
                <a:cs typeface="Calibri" panose="020F0502020204030204" pitchFamily="34" charset="0"/>
              </a:rPr>
              <a:t>Σύνδεση στην Εφαρμογή </a:t>
            </a:r>
          </a:p>
        </p:txBody>
      </p:sp>
    </p:spTree>
    <p:extLst>
      <p:ext uri="{BB962C8B-B14F-4D97-AF65-F5344CB8AC3E}">
        <p14:creationId xmlns:p14="http://schemas.microsoft.com/office/powerpoint/2010/main" val="2791437328"/>
      </p:ext>
    </p:extLst>
  </p:cSld>
  <p:clrMapOvr>
    <a:masterClrMapping/>
  </p:clrMapOvr>
  <mc:AlternateContent xmlns:mc="http://schemas.openxmlformats.org/markup-compatibility/2006" xmlns:p14="http://schemas.microsoft.com/office/powerpoint/2010/main">
    <mc:Choice Requires="p14">
      <p:transition spd="slow" p14:dur="3900">
        <p14:glitter pattern="hexago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wipe(down)">
                                      <p:cBhvr>
                                        <p:cTn id="1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Θέση περιεχομένου 3" descr="Εικόνα που περιέχει ουρανός, στιγμιότυπο οθόνης, δέντρο, Σωρείτης&#10;&#10;Περιγραφή που δημιουργήθηκε αυτόματα">
            <a:extLst>
              <a:ext uri="{FF2B5EF4-FFF2-40B4-BE49-F238E27FC236}">
                <a16:creationId xmlns:a16="http://schemas.microsoft.com/office/drawing/2014/main" id="{42AB3238-129A-7DD5-C5CD-273B679921DB}"/>
              </a:ext>
            </a:extLst>
          </p:cNvPr>
          <p:cNvPicPr>
            <a:picLocks noGrp="1" noChangeAspect="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5491110" y="273545"/>
            <a:ext cx="5274680" cy="1629373"/>
          </a:xfrm>
          <a:prstGeom prst="rect">
            <a:avLst/>
          </a:prstGeom>
          <a:noFill/>
          <a:ln>
            <a:noFill/>
          </a:ln>
        </p:spPr>
      </p:pic>
      <p:pic>
        <p:nvPicPr>
          <p:cNvPr id="6" name="Εικόνα 5" descr="Εικόνα που περιέχει πισίνα κολύμβησης, νερό, θέρετρο, κολύμβηση&#10;&#10;Περιγραφή που δημιουργήθηκε αυτόματα">
            <a:extLst>
              <a:ext uri="{FF2B5EF4-FFF2-40B4-BE49-F238E27FC236}">
                <a16:creationId xmlns:a16="http://schemas.microsoft.com/office/drawing/2014/main" id="{CCA22D88-8E51-875A-6E88-490ABDAB894B}"/>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491110" y="1902918"/>
            <a:ext cx="5274310" cy="2419350"/>
          </a:xfrm>
          <a:prstGeom prst="rect">
            <a:avLst/>
          </a:prstGeom>
          <a:noFill/>
          <a:ln>
            <a:noFill/>
          </a:ln>
        </p:spPr>
      </p:pic>
      <p:pic>
        <p:nvPicPr>
          <p:cNvPr id="12" name="Εικόνα 11" descr="Εικόνα που περιέχει κείμενο, έπιπλα, στιγμιότυπο οθόνης, εσωτερικός χώρος&#10;&#10;Περιγραφή που δημιουργήθηκε αυτόματα">
            <a:extLst>
              <a:ext uri="{FF2B5EF4-FFF2-40B4-BE49-F238E27FC236}">
                <a16:creationId xmlns:a16="http://schemas.microsoft.com/office/drawing/2014/main" id="{56062665-6C9A-4692-323F-9596215AD7B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503122" y="4322268"/>
            <a:ext cx="5262298" cy="2352067"/>
          </a:xfrm>
          <a:prstGeom prst="rect">
            <a:avLst/>
          </a:prstGeom>
        </p:spPr>
      </p:pic>
      <p:sp>
        <p:nvSpPr>
          <p:cNvPr id="13" name="TextBox 12">
            <a:extLst>
              <a:ext uri="{FF2B5EF4-FFF2-40B4-BE49-F238E27FC236}">
                <a16:creationId xmlns:a16="http://schemas.microsoft.com/office/drawing/2014/main" id="{1E9E111C-8CC1-E82D-4863-61C5E91205E7}"/>
              </a:ext>
            </a:extLst>
          </p:cNvPr>
          <p:cNvSpPr txBox="1"/>
          <p:nvPr/>
        </p:nvSpPr>
        <p:spPr>
          <a:xfrm>
            <a:off x="542924" y="2828835"/>
            <a:ext cx="3945255" cy="1077218"/>
          </a:xfrm>
          <a:prstGeom prst="rect">
            <a:avLst/>
          </a:prstGeom>
          <a:noFill/>
        </p:spPr>
        <p:txBody>
          <a:bodyPr wrap="square" rtlCol="0">
            <a:spAutoFit/>
          </a:bodyPr>
          <a:lstStyle/>
          <a:p>
            <a:pPr algn="ctr"/>
            <a:r>
              <a:rPr lang="el-GR" sz="3200" dirty="0">
                <a:latin typeface="Calibri" panose="020F0502020204030204" pitchFamily="34" charset="0"/>
                <a:ea typeface="Calibri" panose="020F0502020204030204" pitchFamily="34" charset="0"/>
                <a:cs typeface="Calibri" panose="020F0502020204030204" pitchFamily="34" charset="0"/>
              </a:rPr>
              <a:t>Κεντρική Σελίδα της Εφαρμογής</a:t>
            </a:r>
          </a:p>
        </p:txBody>
      </p:sp>
    </p:spTree>
    <p:extLst>
      <p:ext uri="{BB962C8B-B14F-4D97-AF65-F5344CB8AC3E}">
        <p14:creationId xmlns:p14="http://schemas.microsoft.com/office/powerpoint/2010/main" val="497619795"/>
      </p:ext>
    </p:extLst>
  </p:cSld>
  <p:clrMapOvr>
    <a:masterClrMapping/>
  </p:clrMapOvr>
  <mc:AlternateContent xmlns:mc="http://schemas.openxmlformats.org/markup-compatibility/2006" xmlns:p14="http://schemas.microsoft.com/office/powerpoint/2010/main">
    <mc:Choice Requires="p14">
      <p:transition spd="slow" p14:dur="800">
        <p14:flythrough/>
      </p:transition>
    </mc:Choice>
    <mc:Fallback xmlns="">
      <p:transition spd="slow">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useBgFill="1">
        <p:nvSpPr>
          <p:cNvPr id="28" name="Rectangle 27">
            <a:extLst>
              <a:ext uri="{FF2B5EF4-FFF2-40B4-BE49-F238E27FC236}">
                <a16:creationId xmlns:a16="http://schemas.microsoft.com/office/drawing/2014/main" id="{2B78D151-52A1-46B3-8374-570DA802E9A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a:extLst>
              <a:ext uri="{FF2B5EF4-FFF2-40B4-BE49-F238E27FC236}">
                <a16:creationId xmlns:a16="http://schemas.microsoft.com/office/drawing/2014/main" id="{F47E64EA-CEFE-3D0D-BFC0-A76213CA498A}"/>
              </a:ext>
            </a:extLst>
          </p:cNvPr>
          <p:cNvSpPr txBox="1"/>
          <p:nvPr/>
        </p:nvSpPr>
        <p:spPr>
          <a:xfrm>
            <a:off x="2040613" y="1700741"/>
            <a:ext cx="1621023" cy="409782"/>
          </a:xfrm>
          <a:prstGeom prst="rect">
            <a:avLst/>
          </a:prstGeom>
        </p:spPr>
        <p:txBody>
          <a:bodyPr vert="horz" lIns="91440" tIns="45720" rIns="91440" bIns="45720" rtlCol="0">
            <a:normAutofit fontScale="92500" lnSpcReduction="10000"/>
          </a:bodyPr>
          <a:lstStyle/>
          <a:p>
            <a:pPr>
              <a:spcAft>
                <a:spcPts val="600"/>
              </a:spcAft>
              <a:buSzPct val="80000"/>
            </a:pPr>
            <a:endParaRPr lang="en-US" dirty="0">
              <a:solidFill>
                <a:schemeClr val="tx2"/>
              </a:solidFill>
            </a:endParaRPr>
          </a:p>
          <a:p>
            <a:pPr indent="-228600">
              <a:spcAft>
                <a:spcPts val="600"/>
              </a:spcAft>
              <a:buSzPct val="80000"/>
              <a:buFont typeface="Arial" panose="020B0604020202020204" pitchFamily="34" charset="0"/>
              <a:buChar char="•"/>
            </a:pPr>
            <a:endParaRPr lang="en-US" dirty="0">
              <a:solidFill>
                <a:schemeClr val="tx2"/>
              </a:solidFill>
            </a:endParaRPr>
          </a:p>
        </p:txBody>
      </p:sp>
      <p:sp>
        <p:nvSpPr>
          <p:cNvPr id="30" name="Rectangle 23">
            <a:extLst>
              <a:ext uri="{FF2B5EF4-FFF2-40B4-BE49-F238E27FC236}">
                <a16:creationId xmlns:a16="http://schemas.microsoft.com/office/drawing/2014/main" id="{6C745475-F6E1-4944-B2F1-A82F3444F7E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flipV="1">
            <a:off x="7323273" y="-18942"/>
            <a:ext cx="4868727" cy="6895884"/>
          </a:xfrm>
          <a:custGeom>
            <a:avLst/>
            <a:gdLst>
              <a:gd name="connsiteX0" fmla="*/ 0 w 5803153"/>
              <a:gd name="connsiteY0" fmla="*/ 0 h 6857998"/>
              <a:gd name="connsiteX1" fmla="*/ 5803153 w 5803153"/>
              <a:gd name="connsiteY1" fmla="*/ 0 h 6857998"/>
              <a:gd name="connsiteX2" fmla="*/ 5803153 w 5803153"/>
              <a:gd name="connsiteY2" fmla="*/ 6857998 h 6857998"/>
              <a:gd name="connsiteX3" fmla="*/ 0 w 5803153"/>
              <a:gd name="connsiteY3" fmla="*/ 6857998 h 6857998"/>
              <a:gd name="connsiteX4" fmla="*/ 0 w 5803153"/>
              <a:gd name="connsiteY4" fmla="*/ 0 h 6857998"/>
              <a:gd name="connsiteX0" fmla="*/ 1016000 w 5803153"/>
              <a:gd name="connsiteY0" fmla="*/ 0 h 6857998"/>
              <a:gd name="connsiteX1" fmla="*/ 5803153 w 5803153"/>
              <a:gd name="connsiteY1" fmla="*/ 0 h 6857998"/>
              <a:gd name="connsiteX2" fmla="*/ 5803153 w 5803153"/>
              <a:gd name="connsiteY2" fmla="*/ 6857998 h 6857998"/>
              <a:gd name="connsiteX3" fmla="*/ 0 w 5803153"/>
              <a:gd name="connsiteY3" fmla="*/ 6857998 h 6857998"/>
              <a:gd name="connsiteX4" fmla="*/ 1016000 w 5803153"/>
              <a:gd name="connsiteY4" fmla="*/ 0 h 6857998"/>
              <a:gd name="connsiteX0" fmla="*/ 1338729 w 6125882"/>
              <a:gd name="connsiteY0" fmla="*/ 0 h 6857998"/>
              <a:gd name="connsiteX1" fmla="*/ 6125882 w 6125882"/>
              <a:gd name="connsiteY1" fmla="*/ 0 h 6857998"/>
              <a:gd name="connsiteX2" fmla="*/ 6125882 w 6125882"/>
              <a:gd name="connsiteY2" fmla="*/ 6857998 h 6857998"/>
              <a:gd name="connsiteX3" fmla="*/ 0 w 6125882"/>
              <a:gd name="connsiteY3" fmla="*/ 6846045 h 6857998"/>
              <a:gd name="connsiteX4" fmla="*/ 1338729 w 6125882"/>
              <a:gd name="connsiteY4" fmla="*/ 0 h 6857998"/>
              <a:gd name="connsiteX0" fmla="*/ 1697317 w 6125882"/>
              <a:gd name="connsiteY0" fmla="*/ 0 h 6857998"/>
              <a:gd name="connsiteX1" fmla="*/ 6125882 w 6125882"/>
              <a:gd name="connsiteY1" fmla="*/ 0 h 6857998"/>
              <a:gd name="connsiteX2" fmla="*/ 6125882 w 6125882"/>
              <a:gd name="connsiteY2" fmla="*/ 6857998 h 6857998"/>
              <a:gd name="connsiteX3" fmla="*/ 0 w 6125882"/>
              <a:gd name="connsiteY3" fmla="*/ 6846045 h 6857998"/>
              <a:gd name="connsiteX4" fmla="*/ 1697317 w 6125882"/>
              <a:gd name="connsiteY4" fmla="*/ 0 h 6857998"/>
              <a:gd name="connsiteX0" fmla="*/ 2702091 w 6125882"/>
              <a:gd name="connsiteY0" fmla="*/ 0 h 6857998"/>
              <a:gd name="connsiteX1" fmla="*/ 6125882 w 6125882"/>
              <a:gd name="connsiteY1" fmla="*/ 0 h 6857998"/>
              <a:gd name="connsiteX2" fmla="*/ 6125882 w 6125882"/>
              <a:gd name="connsiteY2" fmla="*/ 6857998 h 6857998"/>
              <a:gd name="connsiteX3" fmla="*/ 0 w 6125882"/>
              <a:gd name="connsiteY3" fmla="*/ 6846045 h 6857998"/>
              <a:gd name="connsiteX4" fmla="*/ 2702091 w 6125882"/>
              <a:gd name="connsiteY4" fmla="*/ 0 h 6857998"/>
              <a:gd name="connsiteX0" fmla="*/ 1215089 w 6125882"/>
              <a:gd name="connsiteY0" fmla="*/ 0 h 6857998"/>
              <a:gd name="connsiteX1" fmla="*/ 6125882 w 6125882"/>
              <a:gd name="connsiteY1" fmla="*/ 0 h 6857998"/>
              <a:gd name="connsiteX2" fmla="*/ 6125882 w 6125882"/>
              <a:gd name="connsiteY2" fmla="*/ 6857998 h 6857998"/>
              <a:gd name="connsiteX3" fmla="*/ 0 w 6125882"/>
              <a:gd name="connsiteY3" fmla="*/ 6846045 h 6857998"/>
              <a:gd name="connsiteX4" fmla="*/ 1215089 w 6125882"/>
              <a:gd name="connsiteY4" fmla="*/ 0 h 6857998"/>
              <a:gd name="connsiteX0" fmla="*/ 1222204 w 6132997"/>
              <a:gd name="connsiteY0" fmla="*/ 0 h 6881904"/>
              <a:gd name="connsiteX1" fmla="*/ 6132997 w 6132997"/>
              <a:gd name="connsiteY1" fmla="*/ 0 h 6881904"/>
              <a:gd name="connsiteX2" fmla="*/ 6132997 w 6132997"/>
              <a:gd name="connsiteY2" fmla="*/ 6857998 h 6881904"/>
              <a:gd name="connsiteX3" fmla="*/ 0 w 6132997"/>
              <a:gd name="connsiteY3" fmla="*/ 6881904 h 6881904"/>
              <a:gd name="connsiteX4" fmla="*/ 1222204 w 6132997"/>
              <a:gd name="connsiteY4" fmla="*/ 0 h 6881904"/>
              <a:gd name="connsiteX0" fmla="*/ 1348644 w 6132997"/>
              <a:gd name="connsiteY0" fmla="*/ 0 h 6893857"/>
              <a:gd name="connsiteX1" fmla="*/ 6132997 w 6132997"/>
              <a:gd name="connsiteY1" fmla="*/ 11953 h 6893857"/>
              <a:gd name="connsiteX2" fmla="*/ 6132997 w 6132997"/>
              <a:gd name="connsiteY2" fmla="*/ 6869951 h 6893857"/>
              <a:gd name="connsiteX3" fmla="*/ 0 w 6132997"/>
              <a:gd name="connsiteY3" fmla="*/ 6893857 h 6893857"/>
              <a:gd name="connsiteX4" fmla="*/ 1348644 w 6132997"/>
              <a:gd name="connsiteY4" fmla="*/ 0 h 6893857"/>
              <a:gd name="connsiteX0" fmla="*/ 1457021 w 6132997"/>
              <a:gd name="connsiteY0" fmla="*/ 0 h 6893857"/>
              <a:gd name="connsiteX1" fmla="*/ 6132997 w 6132997"/>
              <a:gd name="connsiteY1" fmla="*/ 11953 h 6893857"/>
              <a:gd name="connsiteX2" fmla="*/ 6132997 w 6132997"/>
              <a:gd name="connsiteY2" fmla="*/ 6869951 h 6893857"/>
              <a:gd name="connsiteX3" fmla="*/ 0 w 6132997"/>
              <a:gd name="connsiteY3" fmla="*/ 6893857 h 6893857"/>
              <a:gd name="connsiteX4" fmla="*/ 1457021 w 6132997"/>
              <a:gd name="connsiteY4" fmla="*/ 0 h 6893857"/>
              <a:gd name="connsiteX0" fmla="*/ 1754909 w 6430885"/>
              <a:gd name="connsiteY0" fmla="*/ 0 h 6869951"/>
              <a:gd name="connsiteX1" fmla="*/ 6430885 w 6430885"/>
              <a:gd name="connsiteY1" fmla="*/ 11953 h 6869951"/>
              <a:gd name="connsiteX2" fmla="*/ 6430885 w 6430885"/>
              <a:gd name="connsiteY2" fmla="*/ 6869951 h 6869951"/>
              <a:gd name="connsiteX3" fmla="*/ 0 w 6430885"/>
              <a:gd name="connsiteY3" fmla="*/ 6869951 h 6869951"/>
              <a:gd name="connsiteX4" fmla="*/ 1754909 w 6430885"/>
              <a:gd name="connsiteY4" fmla="*/ 0 h 6869951"/>
              <a:gd name="connsiteX0" fmla="*/ 2023235 w 6699211"/>
              <a:gd name="connsiteY0" fmla="*/ 0 h 6869951"/>
              <a:gd name="connsiteX1" fmla="*/ 6699211 w 6699211"/>
              <a:gd name="connsiteY1" fmla="*/ 11953 h 6869951"/>
              <a:gd name="connsiteX2" fmla="*/ 6699211 w 6699211"/>
              <a:gd name="connsiteY2" fmla="*/ 6869951 h 6869951"/>
              <a:gd name="connsiteX3" fmla="*/ 0 w 6699211"/>
              <a:gd name="connsiteY3" fmla="*/ 6856303 h 6869951"/>
              <a:gd name="connsiteX4" fmla="*/ 2023235 w 6699211"/>
              <a:gd name="connsiteY4" fmla="*/ 0 h 6869951"/>
              <a:gd name="connsiteX0" fmla="*/ 2702995 w 6699211"/>
              <a:gd name="connsiteY0" fmla="*/ 42638 h 6857998"/>
              <a:gd name="connsiteX1" fmla="*/ 6699211 w 6699211"/>
              <a:gd name="connsiteY1" fmla="*/ 0 h 6857998"/>
              <a:gd name="connsiteX2" fmla="*/ 6699211 w 6699211"/>
              <a:gd name="connsiteY2" fmla="*/ 6857998 h 6857998"/>
              <a:gd name="connsiteX3" fmla="*/ 0 w 6699211"/>
              <a:gd name="connsiteY3" fmla="*/ 6844350 h 6857998"/>
              <a:gd name="connsiteX4" fmla="*/ 2702995 w 6699211"/>
              <a:gd name="connsiteY4" fmla="*/ 42638 h 6857998"/>
              <a:gd name="connsiteX0" fmla="*/ 2323794 w 6699211"/>
              <a:gd name="connsiteY0" fmla="*/ 54619 h 6857998"/>
              <a:gd name="connsiteX1" fmla="*/ 6699211 w 6699211"/>
              <a:gd name="connsiteY1" fmla="*/ 0 h 6857998"/>
              <a:gd name="connsiteX2" fmla="*/ 6699211 w 6699211"/>
              <a:gd name="connsiteY2" fmla="*/ 6857998 h 6857998"/>
              <a:gd name="connsiteX3" fmla="*/ 0 w 6699211"/>
              <a:gd name="connsiteY3" fmla="*/ 6844350 h 6857998"/>
              <a:gd name="connsiteX4" fmla="*/ 2323794 w 6699211"/>
              <a:gd name="connsiteY4" fmla="*/ 54619 h 6857998"/>
              <a:gd name="connsiteX0" fmla="*/ 2323794 w 6699211"/>
              <a:gd name="connsiteY0" fmla="*/ 18674 h 6822053"/>
              <a:gd name="connsiteX1" fmla="*/ 6699211 w 6699211"/>
              <a:gd name="connsiteY1" fmla="*/ 0 h 6822053"/>
              <a:gd name="connsiteX2" fmla="*/ 6699211 w 6699211"/>
              <a:gd name="connsiteY2" fmla="*/ 6822053 h 6822053"/>
              <a:gd name="connsiteX3" fmla="*/ 0 w 6699211"/>
              <a:gd name="connsiteY3" fmla="*/ 6808405 h 6822053"/>
              <a:gd name="connsiteX4" fmla="*/ 2323794 w 6699211"/>
              <a:gd name="connsiteY4" fmla="*/ 18674 h 6822053"/>
              <a:gd name="connsiteX0" fmla="*/ 3105369 w 7480786"/>
              <a:gd name="connsiteY0" fmla="*/ 18674 h 6822053"/>
              <a:gd name="connsiteX1" fmla="*/ 7480786 w 7480786"/>
              <a:gd name="connsiteY1" fmla="*/ 0 h 6822053"/>
              <a:gd name="connsiteX2" fmla="*/ 7480786 w 7480786"/>
              <a:gd name="connsiteY2" fmla="*/ 6822053 h 6822053"/>
              <a:gd name="connsiteX3" fmla="*/ 0 w 7480786"/>
              <a:gd name="connsiteY3" fmla="*/ 6820387 h 6822053"/>
              <a:gd name="connsiteX4" fmla="*/ 3105369 w 7480786"/>
              <a:gd name="connsiteY4" fmla="*/ 18674 h 682205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480786" h="6822053">
                <a:moveTo>
                  <a:pt x="3105369" y="18674"/>
                </a:moveTo>
                <a:lnTo>
                  <a:pt x="7480786" y="0"/>
                </a:lnTo>
                <a:lnTo>
                  <a:pt x="7480786" y="6822053"/>
                </a:lnTo>
                <a:lnTo>
                  <a:pt x="0" y="6820387"/>
                </a:lnTo>
                <a:lnTo>
                  <a:pt x="3105369" y="18674"/>
                </a:ln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32" name="Straight Connector 31">
            <a:extLst>
              <a:ext uri="{FF2B5EF4-FFF2-40B4-BE49-F238E27FC236}">
                <a16:creationId xmlns:a16="http://schemas.microsoft.com/office/drawing/2014/main" id="{E2F61726-9292-4844-9EBF-341051AAFDBE}"/>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7540256" y="0"/>
            <a:ext cx="4651744" cy="2613004"/>
          </a:xfrm>
          <a:prstGeom prst="line">
            <a:avLst/>
          </a:prstGeom>
          <a:ln w="12700">
            <a:solidFill>
              <a:schemeClr val="accent2">
                <a:alpha val="70000"/>
              </a:schemeClr>
            </a:solidFill>
          </a:ln>
        </p:spPr>
        <p:style>
          <a:lnRef idx="1">
            <a:schemeClr val="accent1"/>
          </a:lnRef>
          <a:fillRef idx="0">
            <a:schemeClr val="accent1"/>
          </a:fillRef>
          <a:effectRef idx="0">
            <a:schemeClr val="accent1"/>
          </a:effectRef>
          <a:fontRef idx="minor">
            <a:schemeClr val="tx1"/>
          </a:fontRef>
        </p:style>
      </p:cxnSp>
      <p:pic>
        <p:nvPicPr>
          <p:cNvPr id="4" name="Εικόνα 3" descr="Εικόνα που περιέχει στιγμιότυπο οθόνης, κείμενο, σχεδίαση&#10;&#10;Περιγραφή που δημιουργήθηκε αυτόματα">
            <a:extLst>
              <a:ext uri="{FF2B5EF4-FFF2-40B4-BE49-F238E27FC236}">
                <a16:creationId xmlns:a16="http://schemas.microsoft.com/office/drawing/2014/main" id="{117DE22A-6890-079F-F87C-F838DB3BFC04}"/>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bwMode="auto">
          <a:xfrm>
            <a:off x="6443662" y="665757"/>
            <a:ext cx="5144633" cy="2353669"/>
          </a:xfrm>
          <a:prstGeom prst="rect">
            <a:avLst/>
          </a:prstGeom>
          <a:noFill/>
          <a:effectLst>
            <a:outerShdw blurRad="50800" dist="38100" dir="8100000" algn="tr" rotWithShape="0">
              <a:prstClr val="black">
                <a:alpha val="40000"/>
              </a:prstClr>
            </a:outerShdw>
          </a:effectLst>
        </p:spPr>
      </p:pic>
      <p:pic>
        <p:nvPicPr>
          <p:cNvPr id="5" name="Εικόνα 4">
            <a:extLst>
              <a:ext uri="{FF2B5EF4-FFF2-40B4-BE49-F238E27FC236}">
                <a16:creationId xmlns:a16="http://schemas.microsoft.com/office/drawing/2014/main" id="{E07F616B-413B-428F-6563-D9B4B2D1B8E6}"/>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bwMode="auto">
          <a:xfrm>
            <a:off x="6443662" y="3811264"/>
            <a:ext cx="5144633" cy="2276499"/>
          </a:xfrm>
          <a:prstGeom prst="rect">
            <a:avLst/>
          </a:prstGeom>
          <a:noFill/>
          <a:effectLst>
            <a:outerShdw blurRad="50800" dist="38100" dir="8100000" algn="tr" rotWithShape="0">
              <a:prstClr val="black">
                <a:alpha val="40000"/>
              </a:prstClr>
            </a:outerShdw>
          </a:effectLst>
        </p:spPr>
      </p:pic>
      <p:graphicFrame>
        <p:nvGraphicFramePr>
          <p:cNvPr id="3" name="Rectangle 1">
            <a:extLst>
              <a:ext uri="{FF2B5EF4-FFF2-40B4-BE49-F238E27FC236}">
                <a16:creationId xmlns:a16="http://schemas.microsoft.com/office/drawing/2014/main" id="{E00193D1-B4DA-1C15-23AE-00BFDC0DD1ED}"/>
              </a:ext>
            </a:extLst>
          </p:cNvPr>
          <p:cNvGraphicFramePr>
            <a:graphicFrameLocks/>
          </p:cNvGraphicFramePr>
          <p:nvPr>
            <p:extLst>
              <p:ext uri="{D42A27DB-BD31-4B8C-83A1-F6EECF244321}">
                <p14:modId xmlns:p14="http://schemas.microsoft.com/office/powerpoint/2010/main" val="3835609487"/>
              </p:ext>
            </p:extLst>
          </p:nvPr>
        </p:nvGraphicFramePr>
        <p:xfrm>
          <a:off x="812766" y="1610928"/>
          <a:ext cx="4307159" cy="589408"/>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graphicFrame>
        <p:nvGraphicFramePr>
          <p:cNvPr id="6" name="Rectangle 1">
            <a:extLst>
              <a:ext uri="{FF2B5EF4-FFF2-40B4-BE49-F238E27FC236}">
                <a16:creationId xmlns:a16="http://schemas.microsoft.com/office/drawing/2014/main" id="{C2B51752-39B6-2A67-E6AD-3CFC393F72B8}"/>
              </a:ext>
            </a:extLst>
          </p:cNvPr>
          <p:cNvGraphicFramePr>
            <a:graphicFrameLocks/>
          </p:cNvGraphicFramePr>
          <p:nvPr>
            <p:extLst>
              <p:ext uri="{D42A27DB-BD31-4B8C-83A1-F6EECF244321}">
                <p14:modId xmlns:p14="http://schemas.microsoft.com/office/powerpoint/2010/main" val="2881987804"/>
              </p:ext>
            </p:extLst>
          </p:nvPr>
        </p:nvGraphicFramePr>
        <p:xfrm>
          <a:off x="697544" y="4657665"/>
          <a:ext cx="4307159" cy="589408"/>
        </p:xfrm>
        <a:graphic>
          <a:graphicData uri="http://schemas.openxmlformats.org/drawingml/2006/diagram">
            <dgm:relIds xmlns:dgm="http://schemas.openxmlformats.org/drawingml/2006/diagram" xmlns:r="http://schemas.openxmlformats.org/officeDocument/2006/relationships" r:dm="rId9" r:lo="rId10" r:qs="rId11" r:cs="rId12"/>
          </a:graphicData>
        </a:graphic>
      </p:graphicFrame>
    </p:spTree>
    <p:extLst>
      <p:ext uri="{BB962C8B-B14F-4D97-AF65-F5344CB8AC3E}">
        <p14:creationId xmlns:p14="http://schemas.microsoft.com/office/powerpoint/2010/main" val="2356591559"/>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500"/>
                                        <p:tgtEl>
                                          <p:spTgt spid="6"/>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5"/>
                                        </p:tgtEl>
                                        <p:attrNameLst>
                                          <p:attrName>style.visibility</p:attrName>
                                        </p:attrNameLst>
                                      </p:cBhvr>
                                      <p:to>
                                        <p:strVal val="visible"/>
                                      </p:to>
                                    </p:set>
                                    <p:animEffect transition="in" filter="fade">
                                      <p:cBhvr>
                                        <p:cTn id="22"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3" grpId="0">
        <p:bldAsOne/>
      </p:bldGraphic>
      <p:bldGraphic spid="6" grpId="0">
        <p:bldAsOne/>
      </p:bldGraphic>
    </p:bldLst>
  </p:timing>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45" name="Rectangle 38">
            <a:extLst>
              <a:ext uri="{FF2B5EF4-FFF2-40B4-BE49-F238E27FC236}">
                <a16:creationId xmlns:a16="http://schemas.microsoft.com/office/drawing/2014/main" id="{2B78D151-52A1-46B3-8374-570DA802E9A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23">
            <a:extLst>
              <a:ext uri="{FF2B5EF4-FFF2-40B4-BE49-F238E27FC236}">
                <a16:creationId xmlns:a16="http://schemas.microsoft.com/office/drawing/2014/main" id="{6C745475-F6E1-4944-B2F1-A82F3444F7E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1" y="-18942"/>
            <a:ext cx="4135478" cy="6895884"/>
          </a:xfrm>
          <a:custGeom>
            <a:avLst/>
            <a:gdLst>
              <a:gd name="connsiteX0" fmla="*/ 0 w 5803153"/>
              <a:gd name="connsiteY0" fmla="*/ 0 h 6857998"/>
              <a:gd name="connsiteX1" fmla="*/ 5803153 w 5803153"/>
              <a:gd name="connsiteY1" fmla="*/ 0 h 6857998"/>
              <a:gd name="connsiteX2" fmla="*/ 5803153 w 5803153"/>
              <a:gd name="connsiteY2" fmla="*/ 6857998 h 6857998"/>
              <a:gd name="connsiteX3" fmla="*/ 0 w 5803153"/>
              <a:gd name="connsiteY3" fmla="*/ 6857998 h 6857998"/>
              <a:gd name="connsiteX4" fmla="*/ 0 w 5803153"/>
              <a:gd name="connsiteY4" fmla="*/ 0 h 6857998"/>
              <a:gd name="connsiteX0" fmla="*/ 1016000 w 5803153"/>
              <a:gd name="connsiteY0" fmla="*/ 0 h 6857998"/>
              <a:gd name="connsiteX1" fmla="*/ 5803153 w 5803153"/>
              <a:gd name="connsiteY1" fmla="*/ 0 h 6857998"/>
              <a:gd name="connsiteX2" fmla="*/ 5803153 w 5803153"/>
              <a:gd name="connsiteY2" fmla="*/ 6857998 h 6857998"/>
              <a:gd name="connsiteX3" fmla="*/ 0 w 5803153"/>
              <a:gd name="connsiteY3" fmla="*/ 6857998 h 6857998"/>
              <a:gd name="connsiteX4" fmla="*/ 1016000 w 5803153"/>
              <a:gd name="connsiteY4" fmla="*/ 0 h 6857998"/>
              <a:gd name="connsiteX0" fmla="*/ 1338729 w 6125882"/>
              <a:gd name="connsiteY0" fmla="*/ 0 h 6857998"/>
              <a:gd name="connsiteX1" fmla="*/ 6125882 w 6125882"/>
              <a:gd name="connsiteY1" fmla="*/ 0 h 6857998"/>
              <a:gd name="connsiteX2" fmla="*/ 6125882 w 6125882"/>
              <a:gd name="connsiteY2" fmla="*/ 6857998 h 6857998"/>
              <a:gd name="connsiteX3" fmla="*/ 0 w 6125882"/>
              <a:gd name="connsiteY3" fmla="*/ 6846045 h 6857998"/>
              <a:gd name="connsiteX4" fmla="*/ 1338729 w 6125882"/>
              <a:gd name="connsiteY4" fmla="*/ 0 h 6857998"/>
              <a:gd name="connsiteX0" fmla="*/ 1697317 w 6125882"/>
              <a:gd name="connsiteY0" fmla="*/ 0 h 6857998"/>
              <a:gd name="connsiteX1" fmla="*/ 6125882 w 6125882"/>
              <a:gd name="connsiteY1" fmla="*/ 0 h 6857998"/>
              <a:gd name="connsiteX2" fmla="*/ 6125882 w 6125882"/>
              <a:gd name="connsiteY2" fmla="*/ 6857998 h 6857998"/>
              <a:gd name="connsiteX3" fmla="*/ 0 w 6125882"/>
              <a:gd name="connsiteY3" fmla="*/ 6846045 h 6857998"/>
              <a:gd name="connsiteX4" fmla="*/ 1697317 w 6125882"/>
              <a:gd name="connsiteY4" fmla="*/ 0 h 6857998"/>
              <a:gd name="connsiteX0" fmla="*/ 2702091 w 6125882"/>
              <a:gd name="connsiteY0" fmla="*/ 0 h 6857998"/>
              <a:gd name="connsiteX1" fmla="*/ 6125882 w 6125882"/>
              <a:gd name="connsiteY1" fmla="*/ 0 h 6857998"/>
              <a:gd name="connsiteX2" fmla="*/ 6125882 w 6125882"/>
              <a:gd name="connsiteY2" fmla="*/ 6857998 h 6857998"/>
              <a:gd name="connsiteX3" fmla="*/ 0 w 6125882"/>
              <a:gd name="connsiteY3" fmla="*/ 6846045 h 6857998"/>
              <a:gd name="connsiteX4" fmla="*/ 2702091 w 6125882"/>
              <a:gd name="connsiteY4" fmla="*/ 0 h 6857998"/>
              <a:gd name="connsiteX0" fmla="*/ 1215089 w 6125882"/>
              <a:gd name="connsiteY0" fmla="*/ 0 h 6857998"/>
              <a:gd name="connsiteX1" fmla="*/ 6125882 w 6125882"/>
              <a:gd name="connsiteY1" fmla="*/ 0 h 6857998"/>
              <a:gd name="connsiteX2" fmla="*/ 6125882 w 6125882"/>
              <a:gd name="connsiteY2" fmla="*/ 6857998 h 6857998"/>
              <a:gd name="connsiteX3" fmla="*/ 0 w 6125882"/>
              <a:gd name="connsiteY3" fmla="*/ 6846045 h 6857998"/>
              <a:gd name="connsiteX4" fmla="*/ 1215089 w 6125882"/>
              <a:gd name="connsiteY4" fmla="*/ 0 h 6857998"/>
              <a:gd name="connsiteX0" fmla="*/ 1222204 w 6132997"/>
              <a:gd name="connsiteY0" fmla="*/ 0 h 6881904"/>
              <a:gd name="connsiteX1" fmla="*/ 6132997 w 6132997"/>
              <a:gd name="connsiteY1" fmla="*/ 0 h 6881904"/>
              <a:gd name="connsiteX2" fmla="*/ 6132997 w 6132997"/>
              <a:gd name="connsiteY2" fmla="*/ 6857998 h 6881904"/>
              <a:gd name="connsiteX3" fmla="*/ 0 w 6132997"/>
              <a:gd name="connsiteY3" fmla="*/ 6881904 h 6881904"/>
              <a:gd name="connsiteX4" fmla="*/ 1222204 w 6132997"/>
              <a:gd name="connsiteY4" fmla="*/ 0 h 6881904"/>
              <a:gd name="connsiteX0" fmla="*/ 1348644 w 6132997"/>
              <a:gd name="connsiteY0" fmla="*/ 0 h 6893857"/>
              <a:gd name="connsiteX1" fmla="*/ 6132997 w 6132997"/>
              <a:gd name="connsiteY1" fmla="*/ 11953 h 6893857"/>
              <a:gd name="connsiteX2" fmla="*/ 6132997 w 6132997"/>
              <a:gd name="connsiteY2" fmla="*/ 6869951 h 6893857"/>
              <a:gd name="connsiteX3" fmla="*/ 0 w 6132997"/>
              <a:gd name="connsiteY3" fmla="*/ 6893857 h 6893857"/>
              <a:gd name="connsiteX4" fmla="*/ 1348644 w 6132997"/>
              <a:gd name="connsiteY4" fmla="*/ 0 h 6893857"/>
              <a:gd name="connsiteX0" fmla="*/ 1457021 w 6132997"/>
              <a:gd name="connsiteY0" fmla="*/ 0 h 6893857"/>
              <a:gd name="connsiteX1" fmla="*/ 6132997 w 6132997"/>
              <a:gd name="connsiteY1" fmla="*/ 11953 h 6893857"/>
              <a:gd name="connsiteX2" fmla="*/ 6132997 w 6132997"/>
              <a:gd name="connsiteY2" fmla="*/ 6869951 h 6893857"/>
              <a:gd name="connsiteX3" fmla="*/ 0 w 6132997"/>
              <a:gd name="connsiteY3" fmla="*/ 6893857 h 6893857"/>
              <a:gd name="connsiteX4" fmla="*/ 1457021 w 6132997"/>
              <a:gd name="connsiteY4" fmla="*/ 0 h 6893857"/>
              <a:gd name="connsiteX0" fmla="*/ 1754909 w 6430885"/>
              <a:gd name="connsiteY0" fmla="*/ 0 h 6869951"/>
              <a:gd name="connsiteX1" fmla="*/ 6430885 w 6430885"/>
              <a:gd name="connsiteY1" fmla="*/ 11953 h 6869951"/>
              <a:gd name="connsiteX2" fmla="*/ 6430885 w 6430885"/>
              <a:gd name="connsiteY2" fmla="*/ 6869951 h 6869951"/>
              <a:gd name="connsiteX3" fmla="*/ 0 w 6430885"/>
              <a:gd name="connsiteY3" fmla="*/ 6869951 h 6869951"/>
              <a:gd name="connsiteX4" fmla="*/ 1754909 w 6430885"/>
              <a:gd name="connsiteY4" fmla="*/ 0 h 6869951"/>
              <a:gd name="connsiteX0" fmla="*/ 2023235 w 6699211"/>
              <a:gd name="connsiteY0" fmla="*/ 0 h 6869951"/>
              <a:gd name="connsiteX1" fmla="*/ 6699211 w 6699211"/>
              <a:gd name="connsiteY1" fmla="*/ 11953 h 6869951"/>
              <a:gd name="connsiteX2" fmla="*/ 6699211 w 6699211"/>
              <a:gd name="connsiteY2" fmla="*/ 6869951 h 6869951"/>
              <a:gd name="connsiteX3" fmla="*/ 0 w 6699211"/>
              <a:gd name="connsiteY3" fmla="*/ 6856303 h 6869951"/>
              <a:gd name="connsiteX4" fmla="*/ 2023235 w 6699211"/>
              <a:gd name="connsiteY4" fmla="*/ 0 h 6869951"/>
              <a:gd name="connsiteX0" fmla="*/ 2702995 w 6699211"/>
              <a:gd name="connsiteY0" fmla="*/ 42638 h 6857998"/>
              <a:gd name="connsiteX1" fmla="*/ 6699211 w 6699211"/>
              <a:gd name="connsiteY1" fmla="*/ 0 h 6857998"/>
              <a:gd name="connsiteX2" fmla="*/ 6699211 w 6699211"/>
              <a:gd name="connsiteY2" fmla="*/ 6857998 h 6857998"/>
              <a:gd name="connsiteX3" fmla="*/ 0 w 6699211"/>
              <a:gd name="connsiteY3" fmla="*/ 6844350 h 6857998"/>
              <a:gd name="connsiteX4" fmla="*/ 2702995 w 6699211"/>
              <a:gd name="connsiteY4" fmla="*/ 42638 h 6857998"/>
              <a:gd name="connsiteX0" fmla="*/ 2323794 w 6699211"/>
              <a:gd name="connsiteY0" fmla="*/ 54619 h 6857998"/>
              <a:gd name="connsiteX1" fmla="*/ 6699211 w 6699211"/>
              <a:gd name="connsiteY1" fmla="*/ 0 h 6857998"/>
              <a:gd name="connsiteX2" fmla="*/ 6699211 w 6699211"/>
              <a:gd name="connsiteY2" fmla="*/ 6857998 h 6857998"/>
              <a:gd name="connsiteX3" fmla="*/ 0 w 6699211"/>
              <a:gd name="connsiteY3" fmla="*/ 6844350 h 6857998"/>
              <a:gd name="connsiteX4" fmla="*/ 2323794 w 6699211"/>
              <a:gd name="connsiteY4" fmla="*/ 54619 h 6857998"/>
              <a:gd name="connsiteX0" fmla="*/ 2323794 w 6699211"/>
              <a:gd name="connsiteY0" fmla="*/ 18674 h 6822053"/>
              <a:gd name="connsiteX1" fmla="*/ 6699211 w 6699211"/>
              <a:gd name="connsiteY1" fmla="*/ 0 h 6822053"/>
              <a:gd name="connsiteX2" fmla="*/ 6699211 w 6699211"/>
              <a:gd name="connsiteY2" fmla="*/ 6822053 h 6822053"/>
              <a:gd name="connsiteX3" fmla="*/ 0 w 6699211"/>
              <a:gd name="connsiteY3" fmla="*/ 6808405 h 6822053"/>
              <a:gd name="connsiteX4" fmla="*/ 2323794 w 6699211"/>
              <a:gd name="connsiteY4" fmla="*/ 18674 h 6822053"/>
              <a:gd name="connsiteX0" fmla="*/ 3105369 w 7480786"/>
              <a:gd name="connsiteY0" fmla="*/ 18674 h 6822053"/>
              <a:gd name="connsiteX1" fmla="*/ 7480786 w 7480786"/>
              <a:gd name="connsiteY1" fmla="*/ 0 h 6822053"/>
              <a:gd name="connsiteX2" fmla="*/ 7480786 w 7480786"/>
              <a:gd name="connsiteY2" fmla="*/ 6822053 h 6822053"/>
              <a:gd name="connsiteX3" fmla="*/ 0 w 7480786"/>
              <a:gd name="connsiteY3" fmla="*/ 6820387 h 6822053"/>
              <a:gd name="connsiteX4" fmla="*/ 3105369 w 7480786"/>
              <a:gd name="connsiteY4" fmla="*/ 18674 h 682205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480786" h="6822053">
                <a:moveTo>
                  <a:pt x="3105369" y="18674"/>
                </a:moveTo>
                <a:lnTo>
                  <a:pt x="7480786" y="0"/>
                </a:lnTo>
                <a:lnTo>
                  <a:pt x="7480786" y="6822053"/>
                </a:lnTo>
                <a:lnTo>
                  <a:pt x="0" y="6820387"/>
                </a:lnTo>
                <a:lnTo>
                  <a:pt x="3105369" y="18674"/>
                </a:ln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4" name="Θέση περιεχομένου 3" descr="Εικόνα που περιέχει κείμενο, στιγμιότυπο οθόνης, γραμματοσειρά&#10;&#10;Περιγραφή που δημιουργήθηκε αυτόματα">
            <a:extLst>
              <a:ext uri="{FF2B5EF4-FFF2-40B4-BE49-F238E27FC236}">
                <a16:creationId xmlns:a16="http://schemas.microsoft.com/office/drawing/2014/main" id="{69996EC0-8475-8573-72B0-1A54B14C8BBD}"/>
              </a:ext>
            </a:extLst>
          </p:cNvPr>
          <p:cNvPicPr>
            <a:picLocks noChangeAspect="1"/>
          </p:cNvPicPr>
          <p:nvPr/>
        </p:nvPicPr>
        <p:blipFill>
          <a:blip r:embed="rId2" cstate="print">
            <a:extLst>
              <a:ext uri="{28A0092B-C50C-407E-A947-70E740481C1C}">
                <a14:useLocalDpi xmlns:a14="http://schemas.microsoft.com/office/drawing/2010/main" val="0"/>
              </a:ext>
            </a:extLst>
          </a:blip>
          <a:srcRect t="8551" r="-1" b="5320"/>
          <a:stretch/>
        </p:blipFill>
        <p:spPr bwMode="auto">
          <a:xfrm>
            <a:off x="541786" y="591729"/>
            <a:ext cx="4944614" cy="2222989"/>
          </a:xfrm>
          <a:prstGeom prst="rect">
            <a:avLst/>
          </a:prstGeom>
          <a:noFill/>
          <a:effectLst>
            <a:outerShdw blurRad="50800" dist="38100" dir="2700000" algn="tl" rotWithShape="0">
              <a:prstClr val="black">
                <a:alpha val="40000"/>
              </a:prstClr>
            </a:outerShdw>
          </a:effectLst>
        </p:spPr>
      </p:pic>
      <p:cxnSp>
        <p:nvCxnSpPr>
          <p:cNvPr id="47" name="Straight Connector 42">
            <a:extLst>
              <a:ext uri="{FF2B5EF4-FFF2-40B4-BE49-F238E27FC236}">
                <a16:creationId xmlns:a16="http://schemas.microsoft.com/office/drawing/2014/main" id="{E2F61726-9292-4844-9EBF-341051AAFDBE}"/>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0" y="4244996"/>
            <a:ext cx="4651744" cy="2613004"/>
          </a:xfrm>
          <a:prstGeom prst="line">
            <a:avLst/>
          </a:prstGeom>
          <a:ln w="12700">
            <a:solidFill>
              <a:schemeClr val="accent2">
                <a:alpha val="70000"/>
              </a:schemeClr>
            </a:solidFill>
          </a:ln>
        </p:spPr>
        <p:style>
          <a:lnRef idx="1">
            <a:schemeClr val="accent1"/>
          </a:lnRef>
          <a:fillRef idx="0">
            <a:schemeClr val="accent1"/>
          </a:fillRef>
          <a:effectRef idx="0">
            <a:schemeClr val="accent1"/>
          </a:effectRef>
          <a:fontRef idx="minor">
            <a:schemeClr val="tx1"/>
          </a:fontRef>
        </p:style>
      </p:cxnSp>
      <p:pic>
        <p:nvPicPr>
          <p:cNvPr id="5" name="Εικόνα 4">
            <a:extLst>
              <a:ext uri="{FF2B5EF4-FFF2-40B4-BE49-F238E27FC236}">
                <a16:creationId xmlns:a16="http://schemas.microsoft.com/office/drawing/2014/main" id="{C6F63A43-83FB-4C4E-E833-BD0707FCA171}"/>
              </a:ext>
            </a:extLst>
          </p:cNvPr>
          <p:cNvPicPr>
            <a:picLocks noChangeAspect="1"/>
          </p:cNvPicPr>
          <p:nvPr/>
        </p:nvPicPr>
        <p:blipFill>
          <a:blip r:embed="rId3" cstate="print">
            <a:extLst>
              <a:ext uri="{28A0092B-C50C-407E-A947-70E740481C1C}">
                <a14:useLocalDpi xmlns:a14="http://schemas.microsoft.com/office/drawing/2010/main" val="0"/>
              </a:ext>
            </a:extLst>
          </a:blip>
          <a:srcRect r="-1" b="13390"/>
          <a:stretch/>
        </p:blipFill>
        <p:spPr bwMode="auto">
          <a:xfrm>
            <a:off x="541779" y="3957229"/>
            <a:ext cx="4944613" cy="2222985"/>
          </a:xfrm>
          <a:prstGeom prst="rect">
            <a:avLst/>
          </a:prstGeom>
          <a:noFill/>
          <a:effectLst>
            <a:outerShdw blurRad="50800" dist="38100" dir="2700000" algn="tl" rotWithShape="0">
              <a:prstClr val="black">
                <a:alpha val="40000"/>
              </a:prstClr>
            </a:outerShdw>
          </a:effectLst>
        </p:spPr>
      </p:pic>
      <p:graphicFrame>
        <p:nvGraphicFramePr>
          <p:cNvPr id="3" name="Rectangle 1">
            <a:extLst>
              <a:ext uri="{FF2B5EF4-FFF2-40B4-BE49-F238E27FC236}">
                <a16:creationId xmlns:a16="http://schemas.microsoft.com/office/drawing/2014/main" id="{3690FFA2-0FB9-87DB-C3AC-C1930A54C7D6}"/>
              </a:ext>
            </a:extLst>
          </p:cNvPr>
          <p:cNvGraphicFramePr>
            <a:graphicFrameLocks/>
          </p:cNvGraphicFramePr>
          <p:nvPr>
            <p:extLst>
              <p:ext uri="{D42A27DB-BD31-4B8C-83A1-F6EECF244321}">
                <p14:modId xmlns:p14="http://schemas.microsoft.com/office/powerpoint/2010/main" val="260328703"/>
              </p:ext>
            </p:extLst>
          </p:nvPr>
        </p:nvGraphicFramePr>
        <p:xfrm>
          <a:off x="6589912" y="1598900"/>
          <a:ext cx="4307159" cy="589408"/>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graphicFrame>
        <p:nvGraphicFramePr>
          <p:cNvPr id="6" name="Rectangle 1">
            <a:extLst>
              <a:ext uri="{FF2B5EF4-FFF2-40B4-BE49-F238E27FC236}">
                <a16:creationId xmlns:a16="http://schemas.microsoft.com/office/drawing/2014/main" id="{C41BC546-70CC-E6C0-73AE-F97DB6A8AE94}"/>
              </a:ext>
            </a:extLst>
          </p:cNvPr>
          <p:cNvGraphicFramePr>
            <a:graphicFrameLocks/>
          </p:cNvGraphicFramePr>
          <p:nvPr>
            <p:extLst>
              <p:ext uri="{D42A27DB-BD31-4B8C-83A1-F6EECF244321}">
                <p14:modId xmlns:p14="http://schemas.microsoft.com/office/powerpoint/2010/main" val="187533792"/>
              </p:ext>
            </p:extLst>
          </p:nvPr>
        </p:nvGraphicFramePr>
        <p:xfrm>
          <a:off x="6589911" y="4669693"/>
          <a:ext cx="4307159" cy="589408"/>
        </p:xfrm>
        <a:graphic>
          <a:graphicData uri="http://schemas.openxmlformats.org/drawingml/2006/diagram">
            <dgm:relIds xmlns:dgm="http://schemas.openxmlformats.org/drawingml/2006/diagram" xmlns:r="http://schemas.openxmlformats.org/officeDocument/2006/relationships" r:dm="rId9" r:lo="rId10" r:qs="rId11" r:cs="rId12"/>
          </a:graphicData>
        </a:graphic>
      </p:graphicFrame>
    </p:spTree>
    <p:extLst>
      <p:ext uri="{BB962C8B-B14F-4D97-AF65-F5344CB8AC3E}">
        <p14:creationId xmlns:p14="http://schemas.microsoft.com/office/powerpoint/2010/main" val="4208449068"/>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500"/>
                                        <p:tgtEl>
                                          <p:spTgt spid="6"/>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5"/>
                                        </p:tgtEl>
                                        <p:attrNameLst>
                                          <p:attrName>style.visibility</p:attrName>
                                        </p:attrNameLst>
                                      </p:cBhvr>
                                      <p:to>
                                        <p:strVal val="visible"/>
                                      </p:to>
                                    </p:set>
                                    <p:animEffect transition="in" filter="fade">
                                      <p:cBhvr>
                                        <p:cTn id="22"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3" grpId="0">
        <p:bldAsOne/>
      </p:bldGraphic>
      <p:bldGraphic spid="6" grpId="0">
        <p:bldAsOne/>
      </p:bldGraphic>
    </p:bldLst>
  </p:timing>
</p:sld>
</file>

<file path=ppt/slides/slide19.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bg1"/>
            </a:gs>
            <a:gs pos="100000">
              <a:schemeClr val="accent1">
                <a:lumMod val="0"/>
                <a:lumOff val="100000"/>
              </a:schemeClr>
            </a:gs>
            <a:gs pos="100000">
              <a:schemeClr val="accent1">
                <a:lumMod val="100000"/>
              </a:schemeClr>
            </a:gs>
          </a:gsLst>
          <a:path path="circle">
            <a:fillToRect l="50000" t="-80000" r="50000" b="180000"/>
          </a:path>
          <a:tileRect/>
        </a:gradFill>
        <a:effectLst/>
      </p:bgPr>
    </p:bg>
    <p:spTree>
      <p:nvGrpSpPr>
        <p:cNvPr id="1" name=""/>
        <p:cNvGrpSpPr/>
        <p:nvPr/>
      </p:nvGrpSpPr>
      <p:grpSpPr>
        <a:xfrm>
          <a:off x="0" y="0"/>
          <a:ext cx="0" cy="0"/>
          <a:chOff x="0" y="0"/>
          <a:chExt cx="0" cy="0"/>
        </a:xfrm>
      </p:grpSpPr>
      <p:sp useBgFill="1">
        <p:nvSpPr>
          <p:cNvPr id="50" name="Rectangle 10">
            <a:extLst>
              <a:ext uri="{FF2B5EF4-FFF2-40B4-BE49-F238E27FC236}">
                <a16:creationId xmlns:a16="http://schemas.microsoft.com/office/drawing/2014/main" id="{22171661-0838-4942-A149-8C1B789266A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51" name="Straight Connector 12">
            <a:extLst>
              <a:ext uri="{FF2B5EF4-FFF2-40B4-BE49-F238E27FC236}">
                <a16:creationId xmlns:a16="http://schemas.microsoft.com/office/drawing/2014/main" id="{BB04A404-AF1E-4EC9-AF7D-46C68BFCEBB6}"/>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V="1">
            <a:off x="8430398" y="-1"/>
            <a:ext cx="2559923" cy="6857999"/>
          </a:xfrm>
          <a:prstGeom prst="line">
            <a:avLst/>
          </a:prstGeom>
          <a:ln w="12700">
            <a:solidFill>
              <a:schemeClr val="accent2">
                <a:alpha val="70000"/>
              </a:schemeClr>
            </a:solidFill>
          </a:ln>
        </p:spPr>
        <p:style>
          <a:lnRef idx="1">
            <a:schemeClr val="accent1"/>
          </a:lnRef>
          <a:fillRef idx="0">
            <a:schemeClr val="accent1"/>
          </a:fillRef>
          <a:effectRef idx="0">
            <a:schemeClr val="accent1"/>
          </a:effectRef>
          <a:fontRef idx="minor">
            <a:schemeClr val="tx1"/>
          </a:fontRef>
        </p:style>
      </p:cxnSp>
      <p:cxnSp>
        <p:nvCxnSpPr>
          <p:cNvPr id="52" name="Straight Connector 14">
            <a:extLst>
              <a:ext uri="{FF2B5EF4-FFF2-40B4-BE49-F238E27FC236}">
                <a16:creationId xmlns:a16="http://schemas.microsoft.com/office/drawing/2014/main" id="{B1874503-FE8B-408C-ABAF-2B72BAC29666}"/>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V="1">
            <a:off x="9741182" y="0"/>
            <a:ext cx="725518" cy="6857999"/>
          </a:xfrm>
          <a:prstGeom prst="line">
            <a:avLst/>
          </a:prstGeom>
          <a:ln w="12700">
            <a:solidFill>
              <a:schemeClr val="accent2">
                <a:alpha val="70000"/>
              </a:schemeClr>
            </a:solidFill>
          </a:ln>
        </p:spPr>
        <p:style>
          <a:lnRef idx="1">
            <a:schemeClr val="accent1"/>
          </a:lnRef>
          <a:fillRef idx="0">
            <a:schemeClr val="accent1"/>
          </a:fillRef>
          <a:effectRef idx="0">
            <a:schemeClr val="accent1"/>
          </a:effectRef>
          <a:fontRef idx="minor">
            <a:schemeClr val="tx1"/>
          </a:fontRef>
        </p:style>
      </p:cxnSp>
      <p:pic>
        <p:nvPicPr>
          <p:cNvPr id="4" name="Θέση περιεχομένου 3" descr="Εικόνα που περιέχει κείμενο, στιγμιότυπο οθόνης, γραμματοσειρά, αριθμός&#10;&#10;Περιγραφή που δημιουργήθηκε αυτόματα">
            <a:extLst>
              <a:ext uri="{FF2B5EF4-FFF2-40B4-BE49-F238E27FC236}">
                <a16:creationId xmlns:a16="http://schemas.microsoft.com/office/drawing/2014/main" id="{B7C12D77-097B-AD9A-6FCF-EC128128D8E2}"/>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bwMode="auto">
          <a:xfrm>
            <a:off x="5324475" y="1910427"/>
            <a:ext cx="6675037" cy="3037142"/>
          </a:xfrm>
          <a:prstGeom prst="rect">
            <a:avLst/>
          </a:prstGeom>
          <a:noFill/>
          <a:effectLst>
            <a:outerShdw blurRad="50800" dist="38100" dir="8100000" algn="tr" rotWithShape="0">
              <a:prstClr val="black">
                <a:alpha val="40000"/>
              </a:prstClr>
            </a:outerShdw>
          </a:effectLst>
        </p:spPr>
      </p:pic>
      <p:graphicFrame>
        <p:nvGraphicFramePr>
          <p:cNvPr id="11" name="Rectangle 1">
            <a:extLst>
              <a:ext uri="{FF2B5EF4-FFF2-40B4-BE49-F238E27FC236}">
                <a16:creationId xmlns:a16="http://schemas.microsoft.com/office/drawing/2014/main" id="{6C6269F6-A905-3862-BDB4-332095C3D658}"/>
              </a:ext>
            </a:extLst>
          </p:cNvPr>
          <p:cNvGraphicFramePr>
            <a:graphicFrameLocks/>
          </p:cNvGraphicFramePr>
          <p:nvPr>
            <p:extLst>
              <p:ext uri="{D42A27DB-BD31-4B8C-83A1-F6EECF244321}">
                <p14:modId xmlns:p14="http://schemas.microsoft.com/office/powerpoint/2010/main" val="2629066227"/>
              </p:ext>
            </p:extLst>
          </p:nvPr>
        </p:nvGraphicFramePr>
        <p:xfrm>
          <a:off x="571947" y="3043108"/>
          <a:ext cx="4367800" cy="77178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3675629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1" grpId="0">
        <p:bldAsOne/>
      </p:bldGraphic>
    </p:bld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1" name="Rectangle 10">
            <a:extLst>
              <a:ext uri="{FF2B5EF4-FFF2-40B4-BE49-F238E27FC236}">
                <a16:creationId xmlns:a16="http://schemas.microsoft.com/office/drawing/2014/main" id="{7F430E9F-3B61-4A75-9A34-1EF839CC7C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35A93CC3-99AA-471D-9142-5BD2235D6AF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653"/>
            <a:ext cx="12192000" cy="20089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5" name="Straight Connector 14">
            <a:extLst>
              <a:ext uri="{FF2B5EF4-FFF2-40B4-BE49-F238E27FC236}">
                <a16:creationId xmlns:a16="http://schemas.microsoft.com/office/drawing/2014/main" id="{5D5A1EFF-2E6F-4210-A283-AF9BE5B07CE4}"/>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0" y="0"/>
            <a:ext cx="3119718" cy="685800"/>
          </a:xfrm>
          <a:prstGeom prst="line">
            <a:avLst/>
          </a:prstGeom>
          <a:ln w="12700">
            <a:solidFill>
              <a:schemeClr val="accent2">
                <a:alpha val="70000"/>
              </a:schemeClr>
            </a:solidFill>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24C9A7BB-4074-4704-B5B6-B526355DFE38}"/>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478117" y="0"/>
            <a:ext cx="340591" cy="2009553"/>
          </a:xfrm>
          <a:prstGeom prst="line">
            <a:avLst/>
          </a:prstGeom>
          <a:ln w="12700">
            <a:solidFill>
              <a:schemeClr val="accent2">
                <a:alpha val="70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4D5622E3-2C65-496F-9C3F-CBEE21924AF6}"/>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flipV="1">
            <a:off x="0" y="1299548"/>
            <a:ext cx="1769035" cy="695570"/>
          </a:xfrm>
          <a:prstGeom prst="line">
            <a:avLst/>
          </a:prstGeom>
          <a:ln w="12700">
            <a:solidFill>
              <a:schemeClr val="accent2">
                <a:alpha val="70000"/>
              </a:schemeClr>
            </a:solidFill>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B4ED111D-3746-4B9C-AEE8-7AB83467017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7331150" y="1171094"/>
            <a:ext cx="4860850" cy="824023"/>
          </a:xfrm>
          <a:prstGeom prst="line">
            <a:avLst/>
          </a:prstGeom>
          <a:ln w="12700">
            <a:solidFill>
              <a:schemeClr val="accent2">
                <a:alpha val="70000"/>
              </a:schemeClr>
            </a:solidFill>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75AE1D3C-1EF9-4A89-B613-EE7B78910224}"/>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flipV="1">
            <a:off x="8968704" y="0"/>
            <a:ext cx="2147217" cy="1995117"/>
          </a:xfrm>
          <a:prstGeom prst="line">
            <a:avLst/>
          </a:prstGeom>
          <a:ln w="12700">
            <a:solidFill>
              <a:schemeClr val="accent2">
                <a:alpha val="70000"/>
              </a:schemeClr>
            </a:solidFill>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6DE80A3F-530A-4181-887F-9AAF6DCBFC99}"/>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11594353" y="-14436"/>
            <a:ext cx="239059" cy="2009553"/>
          </a:xfrm>
          <a:prstGeom prst="line">
            <a:avLst/>
          </a:prstGeom>
          <a:ln w="12700">
            <a:solidFill>
              <a:schemeClr val="accent2">
                <a:alpha val="70000"/>
              </a:schemeClr>
            </a:solidFill>
          </a:ln>
        </p:spPr>
        <p:style>
          <a:lnRef idx="1">
            <a:schemeClr val="accent1"/>
          </a:lnRef>
          <a:fillRef idx="0">
            <a:schemeClr val="accent1"/>
          </a:fillRef>
          <a:effectRef idx="0">
            <a:schemeClr val="accent1"/>
          </a:effectRef>
          <a:fontRef idx="minor">
            <a:schemeClr val="tx1"/>
          </a:fontRef>
        </p:style>
      </p:cxnSp>
      <p:graphicFrame>
        <p:nvGraphicFramePr>
          <p:cNvPr id="7" name="Rectangle 2">
            <a:extLst>
              <a:ext uri="{FF2B5EF4-FFF2-40B4-BE49-F238E27FC236}">
                <a16:creationId xmlns:a16="http://schemas.microsoft.com/office/drawing/2014/main" id="{139DF20A-ACAC-9A74-EFCE-9B500B5BE91B}"/>
              </a:ext>
            </a:extLst>
          </p:cNvPr>
          <p:cNvGraphicFramePr>
            <a:graphicFrameLocks noGrp="1"/>
          </p:cNvGraphicFramePr>
          <p:nvPr>
            <p:ph idx="1"/>
            <p:extLst>
              <p:ext uri="{D42A27DB-BD31-4B8C-83A1-F6EECF244321}">
                <p14:modId xmlns:p14="http://schemas.microsoft.com/office/powerpoint/2010/main" val="2839477877"/>
              </p:ext>
            </p:extLst>
          </p:nvPr>
        </p:nvGraphicFramePr>
        <p:xfrm>
          <a:off x="818708" y="2552700"/>
          <a:ext cx="10712302" cy="350314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9" name="TextBox 8">
            <a:extLst>
              <a:ext uri="{FF2B5EF4-FFF2-40B4-BE49-F238E27FC236}">
                <a16:creationId xmlns:a16="http://schemas.microsoft.com/office/drawing/2014/main" id="{FC1D4ACA-4EB2-D9A8-4207-9AF0194F31CE}"/>
              </a:ext>
            </a:extLst>
          </p:cNvPr>
          <p:cNvSpPr txBox="1"/>
          <p:nvPr/>
        </p:nvSpPr>
        <p:spPr>
          <a:xfrm>
            <a:off x="1231900" y="577850"/>
            <a:ext cx="9677400" cy="1077218"/>
          </a:xfrm>
          <a:prstGeom prst="rect">
            <a:avLst/>
          </a:prstGeom>
          <a:noFill/>
        </p:spPr>
        <p:txBody>
          <a:bodyPr wrap="square" rtlCol="0">
            <a:spAutoFit/>
          </a:bodyPr>
          <a:lstStyle/>
          <a:p>
            <a:pPr algn="ctr"/>
            <a:r>
              <a:rPr lang="el-GR" sz="3200" dirty="0">
                <a:latin typeface="Calibri" panose="020F0502020204030204" pitchFamily="34" charset="0"/>
                <a:ea typeface="Calibri" panose="020F0502020204030204" pitchFamily="34" charset="0"/>
                <a:cs typeface="Calibri" panose="020F0502020204030204" pitchFamily="34" charset="0"/>
              </a:rPr>
              <a:t>Βασικά Χαρακτηριστικά Εύχρηστης Πλατφόρμας Κρατήσεων Πελατών </a:t>
            </a:r>
          </a:p>
        </p:txBody>
      </p:sp>
    </p:spTree>
    <p:extLst>
      <p:ext uri="{BB962C8B-B14F-4D97-AF65-F5344CB8AC3E}">
        <p14:creationId xmlns:p14="http://schemas.microsoft.com/office/powerpoint/2010/main" val="4011945968"/>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7">
                                            <p:graphicEl>
                                              <a:dgm id="{0A3E6E5A-9069-4D17-B1FC-1DF226A50A23}"/>
                                            </p:graphicEl>
                                          </p:spTgt>
                                        </p:tgtEl>
                                        <p:attrNameLst>
                                          <p:attrName>style.visibility</p:attrName>
                                        </p:attrNameLst>
                                      </p:cBhvr>
                                      <p:to>
                                        <p:strVal val="visible"/>
                                      </p:to>
                                    </p:set>
                                    <p:anim calcmode="lin" valueType="num">
                                      <p:cBhvr>
                                        <p:cTn id="7" dur="1000" fill="hold"/>
                                        <p:tgtEl>
                                          <p:spTgt spid="7">
                                            <p:graphicEl>
                                              <a:dgm id="{0A3E6E5A-9069-4D17-B1FC-1DF226A50A23}"/>
                                            </p:graphicEl>
                                          </p:spTgt>
                                        </p:tgtEl>
                                        <p:attrNameLst>
                                          <p:attrName>ppt_w</p:attrName>
                                        </p:attrNameLst>
                                      </p:cBhvr>
                                      <p:tavLst>
                                        <p:tav tm="0">
                                          <p:val>
                                            <p:fltVal val="0"/>
                                          </p:val>
                                        </p:tav>
                                        <p:tav tm="100000">
                                          <p:val>
                                            <p:strVal val="#ppt_w"/>
                                          </p:val>
                                        </p:tav>
                                      </p:tavLst>
                                    </p:anim>
                                    <p:anim calcmode="lin" valueType="num">
                                      <p:cBhvr>
                                        <p:cTn id="8" dur="1000" fill="hold"/>
                                        <p:tgtEl>
                                          <p:spTgt spid="7">
                                            <p:graphicEl>
                                              <a:dgm id="{0A3E6E5A-9069-4D17-B1FC-1DF226A50A23}"/>
                                            </p:graphicEl>
                                          </p:spTgt>
                                        </p:tgtEl>
                                        <p:attrNameLst>
                                          <p:attrName>ppt_h</p:attrName>
                                        </p:attrNameLst>
                                      </p:cBhvr>
                                      <p:tavLst>
                                        <p:tav tm="0">
                                          <p:val>
                                            <p:fltVal val="0"/>
                                          </p:val>
                                        </p:tav>
                                        <p:tav tm="100000">
                                          <p:val>
                                            <p:strVal val="#ppt_h"/>
                                          </p:val>
                                        </p:tav>
                                      </p:tavLst>
                                    </p:anim>
                                    <p:anim calcmode="lin" valueType="num">
                                      <p:cBhvr>
                                        <p:cTn id="9" dur="1000" fill="hold"/>
                                        <p:tgtEl>
                                          <p:spTgt spid="7">
                                            <p:graphicEl>
                                              <a:dgm id="{0A3E6E5A-9069-4D17-B1FC-1DF226A50A23}"/>
                                            </p:graphicEl>
                                          </p:spTgt>
                                        </p:tgtEl>
                                        <p:attrNameLst>
                                          <p:attrName>style.rotation</p:attrName>
                                        </p:attrNameLst>
                                      </p:cBhvr>
                                      <p:tavLst>
                                        <p:tav tm="0">
                                          <p:val>
                                            <p:fltVal val="90"/>
                                          </p:val>
                                        </p:tav>
                                        <p:tav tm="100000">
                                          <p:val>
                                            <p:fltVal val="0"/>
                                          </p:val>
                                        </p:tav>
                                      </p:tavLst>
                                    </p:anim>
                                    <p:animEffect transition="in" filter="fade">
                                      <p:cBhvr>
                                        <p:cTn id="10" dur="1000"/>
                                        <p:tgtEl>
                                          <p:spTgt spid="7">
                                            <p:graphicEl>
                                              <a:dgm id="{0A3E6E5A-9069-4D17-B1FC-1DF226A50A23}"/>
                                            </p:graphicEl>
                                          </p:spTgt>
                                        </p:tgtEl>
                                      </p:cBhvr>
                                    </p:animEffect>
                                  </p:childTnLst>
                                </p:cTn>
                              </p:par>
                              <p:par>
                                <p:cTn id="11" presetID="31" presetClass="entr" presetSubtype="0" fill="hold" grpId="0" nodeType="withEffect">
                                  <p:stCondLst>
                                    <p:cond delay="0"/>
                                  </p:stCondLst>
                                  <p:childTnLst>
                                    <p:set>
                                      <p:cBhvr>
                                        <p:cTn id="12" dur="1" fill="hold">
                                          <p:stCondLst>
                                            <p:cond delay="0"/>
                                          </p:stCondLst>
                                        </p:cTn>
                                        <p:tgtEl>
                                          <p:spTgt spid="7">
                                            <p:graphicEl>
                                              <a:dgm id="{E0AF2D90-DDFD-4E6B-A1E1-B78F6D8E39EC}"/>
                                            </p:graphicEl>
                                          </p:spTgt>
                                        </p:tgtEl>
                                        <p:attrNameLst>
                                          <p:attrName>style.visibility</p:attrName>
                                        </p:attrNameLst>
                                      </p:cBhvr>
                                      <p:to>
                                        <p:strVal val="visible"/>
                                      </p:to>
                                    </p:set>
                                    <p:anim calcmode="lin" valueType="num">
                                      <p:cBhvr>
                                        <p:cTn id="13" dur="1000" fill="hold"/>
                                        <p:tgtEl>
                                          <p:spTgt spid="7">
                                            <p:graphicEl>
                                              <a:dgm id="{E0AF2D90-DDFD-4E6B-A1E1-B78F6D8E39EC}"/>
                                            </p:graphicEl>
                                          </p:spTgt>
                                        </p:tgtEl>
                                        <p:attrNameLst>
                                          <p:attrName>ppt_w</p:attrName>
                                        </p:attrNameLst>
                                      </p:cBhvr>
                                      <p:tavLst>
                                        <p:tav tm="0">
                                          <p:val>
                                            <p:fltVal val="0"/>
                                          </p:val>
                                        </p:tav>
                                        <p:tav tm="100000">
                                          <p:val>
                                            <p:strVal val="#ppt_w"/>
                                          </p:val>
                                        </p:tav>
                                      </p:tavLst>
                                    </p:anim>
                                    <p:anim calcmode="lin" valueType="num">
                                      <p:cBhvr>
                                        <p:cTn id="14" dur="1000" fill="hold"/>
                                        <p:tgtEl>
                                          <p:spTgt spid="7">
                                            <p:graphicEl>
                                              <a:dgm id="{E0AF2D90-DDFD-4E6B-A1E1-B78F6D8E39EC}"/>
                                            </p:graphicEl>
                                          </p:spTgt>
                                        </p:tgtEl>
                                        <p:attrNameLst>
                                          <p:attrName>ppt_h</p:attrName>
                                        </p:attrNameLst>
                                      </p:cBhvr>
                                      <p:tavLst>
                                        <p:tav tm="0">
                                          <p:val>
                                            <p:fltVal val="0"/>
                                          </p:val>
                                        </p:tav>
                                        <p:tav tm="100000">
                                          <p:val>
                                            <p:strVal val="#ppt_h"/>
                                          </p:val>
                                        </p:tav>
                                      </p:tavLst>
                                    </p:anim>
                                    <p:anim calcmode="lin" valueType="num">
                                      <p:cBhvr>
                                        <p:cTn id="15" dur="1000" fill="hold"/>
                                        <p:tgtEl>
                                          <p:spTgt spid="7">
                                            <p:graphicEl>
                                              <a:dgm id="{E0AF2D90-DDFD-4E6B-A1E1-B78F6D8E39EC}"/>
                                            </p:graphicEl>
                                          </p:spTgt>
                                        </p:tgtEl>
                                        <p:attrNameLst>
                                          <p:attrName>style.rotation</p:attrName>
                                        </p:attrNameLst>
                                      </p:cBhvr>
                                      <p:tavLst>
                                        <p:tav tm="0">
                                          <p:val>
                                            <p:fltVal val="90"/>
                                          </p:val>
                                        </p:tav>
                                        <p:tav tm="100000">
                                          <p:val>
                                            <p:fltVal val="0"/>
                                          </p:val>
                                        </p:tav>
                                      </p:tavLst>
                                    </p:anim>
                                    <p:animEffect transition="in" filter="fade">
                                      <p:cBhvr>
                                        <p:cTn id="16" dur="1000"/>
                                        <p:tgtEl>
                                          <p:spTgt spid="7">
                                            <p:graphicEl>
                                              <a:dgm id="{E0AF2D90-DDFD-4E6B-A1E1-B78F6D8E39EC}"/>
                                            </p:graphicEl>
                                          </p:spTgt>
                                        </p:tgtEl>
                                      </p:cBhvr>
                                    </p:animEffect>
                                  </p:childTnLst>
                                </p:cTn>
                              </p:par>
                            </p:childTnLst>
                          </p:cTn>
                        </p:par>
                      </p:childTnLst>
                    </p:cTn>
                  </p:par>
                  <p:par>
                    <p:cTn id="17" fill="hold">
                      <p:stCondLst>
                        <p:cond delay="indefinite"/>
                      </p:stCondLst>
                      <p:childTnLst>
                        <p:par>
                          <p:cTn id="18" fill="hold">
                            <p:stCondLst>
                              <p:cond delay="0"/>
                            </p:stCondLst>
                            <p:childTnLst>
                              <p:par>
                                <p:cTn id="19" presetID="31" presetClass="entr" presetSubtype="0" fill="hold" grpId="0" nodeType="clickEffect">
                                  <p:stCondLst>
                                    <p:cond delay="0"/>
                                  </p:stCondLst>
                                  <p:childTnLst>
                                    <p:set>
                                      <p:cBhvr>
                                        <p:cTn id="20" dur="1" fill="hold">
                                          <p:stCondLst>
                                            <p:cond delay="0"/>
                                          </p:stCondLst>
                                        </p:cTn>
                                        <p:tgtEl>
                                          <p:spTgt spid="7">
                                            <p:graphicEl>
                                              <a:dgm id="{DD621B50-99F9-4736-B22F-B9DE908533C1}"/>
                                            </p:graphicEl>
                                          </p:spTgt>
                                        </p:tgtEl>
                                        <p:attrNameLst>
                                          <p:attrName>style.visibility</p:attrName>
                                        </p:attrNameLst>
                                      </p:cBhvr>
                                      <p:to>
                                        <p:strVal val="visible"/>
                                      </p:to>
                                    </p:set>
                                    <p:anim calcmode="lin" valueType="num">
                                      <p:cBhvr>
                                        <p:cTn id="21" dur="1000" fill="hold"/>
                                        <p:tgtEl>
                                          <p:spTgt spid="7">
                                            <p:graphicEl>
                                              <a:dgm id="{DD621B50-99F9-4736-B22F-B9DE908533C1}"/>
                                            </p:graphicEl>
                                          </p:spTgt>
                                        </p:tgtEl>
                                        <p:attrNameLst>
                                          <p:attrName>ppt_w</p:attrName>
                                        </p:attrNameLst>
                                      </p:cBhvr>
                                      <p:tavLst>
                                        <p:tav tm="0">
                                          <p:val>
                                            <p:fltVal val="0"/>
                                          </p:val>
                                        </p:tav>
                                        <p:tav tm="100000">
                                          <p:val>
                                            <p:strVal val="#ppt_w"/>
                                          </p:val>
                                        </p:tav>
                                      </p:tavLst>
                                    </p:anim>
                                    <p:anim calcmode="lin" valueType="num">
                                      <p:cBhvr>
                                        <p:cTn id="22" dur="1000" fill="hold"/>
                                        <p:tgtEl>
                                          <p:spTgt spid="7">
                                            <p:graphicEl>
                                              <a:dgm id="{DD621B50-99F9-4736-B22F-B9DE908533C1}"/>
                                            </p:graphicEl>
                                          </p:spTgt>
                                        </p:tgtEl>
                                        <p:attrNameLst>
                                          <p:attrName>ppt_h</p:attrName>
                                        </p:attrNameLst>
                                      </p:cBhvr>
                                      <p:tavLst>
                                        <p:tav tm="0">
                                          <p:val>
                                            <p:fltVal val="0"/>
                                          </p:val>
                                        </p:tav>
                                        <p:tav tm="100000">
                                          <p:val>
                                            <p:strVal val="#ppt_h"/>
                                          </p:val>
                                        </p:tav>
                                      </p:tavLst>
                                    </p:anim>
                                    <p:anim calcmode="lin" valueType="num">
                                      <p:cBhvr>
                                        <p:cTn id="23" dur="1000" fill="hold"/>
                                        <p:tgtEl>
                                          <p:spTgt spid="7">
                                            <p:graphicEl>
                                              <a:dgm id="{DD621B50-99F9-4736-B22F-B9DE908533C1}"/>
                                            </p:graphicEl>
                                          </p:spTgt>
                                        </p:tgtEl>
                                        <p:attrNameLst>
                                          <p:attrName>style.rotation</p:attrName>
                                        </p:attrNameLst>
                                      </p:cBhvr>
                                      <p:tavLst>
                                        <p:tav tm="0">
                                          <p:val>
                                            <p:fltVal val="90"/>
                                          </p:val>
                                        </p:tav>
                                        <p:tav tm="100000">
                                          <p:val>
                                            <p:fltVal val="0"/>
                                          </p:val>
                                        </p:tav>
                                      </p:tavLst>
                                    </p:anim>
                                    <p:animEffect transition="in" filter="fade">
                                      <p:cBhvr>
                                        <p:cTn id="24" dur="1000"/>
                                        <p:tgtEl>
                                          <p:spTgt spid="7">
                                            <p:graphicEl>
                                              <a:dgm id="{DD621B50-99F9-4736-B22F-B9DE908533C1}"/>
                                            </p:graphicEl>
                                          </p:spTgt>
                                        </p:tgtEl>
                                      </p:cBhvr>
                                    </p:animEffect>
                                  </p:childTnLst>
                                </p:cTn>
                              </p:par>
                              <p:par>
                                <p:cTn id="25" presetID="31" presetClass="entr" presetSubtype="0" fill="hold" grpId="0" nodeType="withEffect">
                                  <p:stCondLst>
                                    <p:cond delay="0"/>
                                  </p:stCondLst>
                                  <p:childTnLst>
                                    <p:set>
                                      <p:cBhvr>
                                        <p:cTn id="26" dur="1" fill="hold">
                                          <p:stCondLst>
                                            <p:cond delay="0"/>
                                          </p:stCondLst>
                                        </p:cTn>
                                        <p:tgtEl>
                                          <p:spTgt spid="7">
                                            <p:graphicEl>
                                              <a:dgm id="{1B5EF855-96FB-4414-8F67-56A8AC12E050}"/>
                                            </p:graphicEl>
                                          </p:spTgt>
                                        </p:tgtEl>
                                        <p:attrNameLst>
                                          <p:attrName>style.visibility</p:attrName>
                                        </p:attrNameLst>
                                      </p:cBhvr>
                                      <p:to>
                                        <p:strVal val="visible"/>
                                      </p:to>
                                    </p:set>
                                    <p:anim calcmode="lin" valueType="num">
                                      <p:cBhvr>
                                        <p:cTn id="27" dur="1000" fill="hold"/>
                                        <p:tgtEl>
                                          <p:spTgt spid="7">
                                            <p:graphicEl>
                                              <a:dgm id="{1B5EF855-96FB-4414-8F67-56A8AC12E050}"/>
                                            </p:graphicEl>
                                          </p:spTgt>
                                        </p:tgtEl>
                                        <p:attrNameLst>
                                          <p:attrName>ppt_w</p:attrName>
                                        </p:attrNameLst>
                                      </p:cBhvr>
                                      <p:tavLst>
                                        <p:tav tm="0">
                                          <p:val>
                                            <p:fltVal val="0"/>
                                          </p:val>
                                        </p:tav>
                                        <p:tav tm="100000">
                                          <p:val>
                                            <p:strVal val="#ppt_w"/>
                                          </p:val>
                                        </p:tav>
                                      </p:tavLst>
                                    </p:anim>
                                    <p:anim calcmode="lin" valueType="num">
                                      <p:cBhvr>
                                        <p:cTn id="28" dur="1000" fill="hold"/>
                                        <p:tgtEl>
                                          <p:spTgt spid="7">
                                            <p:graphicEl>
                                              <a:dgm id="{1B5EF855-96FB-4414-8F67-56A8AC12E050}"/>
                                            </p:graphicEl>
                                          </p:spTgt>
                                        </p:tgtEl>
                                        <p:attrNameLst>
                                          <p:attrName>ppt_h</p:attrName>
                                        </p:attrNameLst>
                                      </p:cBhvr>
                                      <p:tavLst>
                                        <p:tav tm="0">
                                          <p:val>
                                            <p:fltVal val="0"/>
                                          </p:val>
                                        </p:tav>
                                        <p:tav tm="100000">
                                          <p:val>
                                            <p:strVal val="#ppt_h"/>
                                          </p:val>
                                        </p:tav>
                                      </p:tavLst>
                                    </p:anim>
                                    <p:anim calcmode="lin" valueType="num">
                                      <p:cBhvr>
                                        <p:cTn id="29" dur="1000" fill="hold"/>
                                        <p:tgtEl>
                                          <p:spTgt spid="7">
                                            <p:graphicEl>
                                              <a:dgm id="{1B5EF855-96FB-4414-8F67-56A8AC12E050}"/>
                                            </p:graphicEl>
                                          </p:spTgt>
                                        </p:tgtEl>
                                        <p:attrNameLst>
                                          <p:attrName>style.rotation</p:attrName>
                                        </p:attrNameLst>
                                      </p:cBhvr>
                                      <p:tavLst>
                                        <p:tav tm="0">
                                          <p:val>
                                            <p:fltVal val="90"/>
                                          </p:val>
                                        </p:tav>
                                        <p:tav tm="100000">
                                          <p:val>
                                            <p:fltVal val="0"/>
                                          </p:val>
                                        </p:tav>
                                      </p:tavLst>
                                    </p:anim>
                                    <p:animEffect transition="in" filter="fade">
                                      <p:cBhvr>
                                        <p:cTn id="30" dur="1000"/>
                                        <p:tgtEl>
                                          <p:spTgt spid="7">
                                            <p:graphicEl>
                                              <a:dgm id="{1B5EF855-96FB-4414-8F67-56A8AC12E050}"/>
                                            </p:graphicEl>
                                          </p:spTgt>
                                        </p:tgtEl>
                                      </p:cBhvr>
                                    </p:animEffect>
                                  </p:childTnLst>
                                </p:cTn>
                              </p:par>
                              <p:par>
                                <p:cTn id="31" presetID="31" presetClass="entr" presetSubtype="0" fill="hold" grpId="0" nodeType="withEffect">
                                  <p:stCondLst>
                                    <p:cond delay="0"/>
                                  </p:stCondLst>
                                  <p:childTnLst>
                                    <p:set>
                                      <p:cBhvr>
                                        <p:cTn id="32" dur="1" fill="hold">
                                          <p:stCondLst>
                                            <p:cond delay="0"/>
                                          </p:stCondLst>
                                        </p:cTn>
                                        <p:tgtEl>
                                          <p:spTgt spid="7">
                                            <p:graphicEl>
                                              <a:dgm id="{ACAAF3E9-23FA-4C52-A26C-156FB52E76A3}"/>
                                            </p:graphicEl>
                                          </p:spTgt>
                                        </p:tgtEl>
                                        <p:attrNameLst>
                                          <p:attrName>style.visibility</p:attrName>
                                        </p:attrNameLst>
                                      </p:cBhvr>
                                      <p:to>
                                        <p:strVal val="visible"/>
                                      </p:to>
                                    </p:set>
                                    <p:anim calcmode="lin" valueType="num">
                                      <p:cBhvr>
                                        <p:cTn id="33" dur="1000" fill="hold"/>
                                        <p:tgtEl>
                                          <p:spTgt spid="7">
                                            <p:graphicEl>
                                              <a:dgm id="{ACAAF3E9-23FA-4C52-A26C-156FB52E76A3}"/>
                                            </p:graphicEl>
                                          </p:spTgt>
                                        </p:tgtEl>
                                        <p:attrNameLst>
                                          <p:attrName>ppt_w</p:attrName>
                                        </p:attrNameLst>
                                      </p:cBhvr>
                                      <p:tavLst>
                                        <p:tav tm="0">
                                          <p:val>
                                            <p:fltVal val="0"/>
                                          </p:val>
                                        </p:tav>
                                        <p:tav tm="100000">
                                          <p:val>
                                            <p:strVal val="#ppt_w"/>
                                          </p:val>
                                        </p:tav>
                                      </p:tavLst>
                                    </p:anim>
                                    <p:anim calcmode="lin" valueType="num">
                                      <p:cBhvr>
                                        <p:cTn id="34" dur="1000" fill="hold"/>
                                        <p:tgtEl>
                                          <p:spTgt spid="7">
                                            <p:graphicEl>
                                              <a:dgm id="{ACAAF3E9-23FA-4C52-A26C-156FB52E76A3}"/>
                                            </p:graphicEl>
                                          </p:spTgt>
                                        </p:tgtEl>
                                        <p:attrNameLst>
                                          <p:attrName>ppt_h</p:attrName>
                                        </p:attrNameLst>
                                      </p:cBhvr>
                                      <p:tavLst>
                                        <p:tav tm="0">
                                          <p:val>
                                            <p:fltVal val="0"/>
                                          </p:val>
                                        </p:tav>
                                        <p:tav tm="100000">
                                          <p:val>
                                            <p:strVal val="#ppt_h"/>
                                          </p:val>
                                        </p:tav>
                                      </p:tavLst>
                                    </p:anim>
                                    <p:anim calcmode="lin" valueType="num">
                                      <p:cBhvr>
                                        <p:cTn id="35" dur="1000" fill="hold"/>
                                        <p:tgtEl>
                                          <p:spTgt spid="7">
                                            <p:graphicEl>
                                              <a:dgm id="{ACAAF3E9-23FA-4C52-A26C-156FB52E76A3}"/>
                                            </p:graphicEl>
                                          </p:spTgt>
                                        </p:tgtEl>
                                        <p:attrNameLst>
                                          <p:attrName>style.rotation</p:attrName>
                                        </p:attrNameLst>
                                      </p:cBhvr>
                                      <p:tavLst>
                                        <p:tav tm="0">
                                          <p:val>
                                            <p:fltVal val="90"/>
                                          </p:val>
                                        </p:tav>
                                        <p:tav tm="100000">
                                          <p:val>
                                            <p:fltVal val="0"/>
                                          </p:val>
                                        </p:tav>
                                      </p:tavLst>
                                    </p:anim>
                                    <p:animEffect transition="in" filter="fade">
                                      <p:cBhvr>
                                        <p:cTn id="36" dur="1000"/>
                                        <p:tgtEl>
                                          <p:spTgt spid="7">
                                            <p:graphicEl>
                                              <a:dgm id="{ACAAF3E9-23FA-4C52-A26C-156FB52E76A3}"/>
                                            </p:graphicEl>
                                          </p:spTgt>
                                        </p:tgtEl>
                                      </p:cBhvr>
                                    </p:animEffect>
                                  </p:childTnLst>
                                </p:cTn>
                              </p:par>
                            </p:childTnLst>
                          </p:cTn>
                        </p:par>
                      </p:childTnLst>
                    </p:cTn>
                  </p:par>
                  <p:par>
                    <p:cTn id="37" fill="hold">
                      <p:stCondLst>
                        <p:cond delay="indefinite"/>
                      </p:stCondLst>
                      <p:childTnLst>
                        <p:par>
                          <p:cTn id="38" fill="hold">
                            <p:stCondLst>
                              <p:cond delay="0"/>
                            </p:stCondLst>
                            <p:childTnLst>
                              <p:par>
                                <p:cTn id="39" presetID="31" presetClass="entr" presetSubtype="0" fill="hold" grpId="0" nodeType="clickEffect">
                                  <p:stCondLst>
                                    <p:cond delay="0"/>
                                  </p:stCondLst>
                                  <p:childTnLst>
                                    <p:set>
                                      <p:cBhvr>
                                        <p:cTn id="40" dur="1" fill="hold">
                                          <p:stCondLst>
                                            <p:cond delay="0"/>
                                          </p:stCondLst>
                                        </p:cTn>
                                        <p:tgtEl>
                                          <p:spTgt spid="7">
                                            <p:graphicEl>
                                              <a:dgm id="{DD771A86-D71A-4CE2-9448-0057C6619945}"/>
                                            </p:graphicEl>
                                          </p:spTgt>
                                        </p:tgtEl>
                                        <p:attrNameLst>
                                          <p:attrName>style.visibility</p:attrName>
                                        </p:attrNameLst>
                                      </p:cBhvr>
                                      <p:to>
                                        <p:strVal val="visible"/>
                                      </p:to>
                                    </p:set>
                                    <p:anim calcmode="lin" valueType="num">
                                      <p:cBhvr>
                                        <p:cTn id="41" dur="1000" fill="hold"/>
                                        <p:tgtEl>
                                          <p:spTgt spid="7">
                                            <p:graphicEl>
                                              <a:dgm id="{DD771A86-D71A-4CE2-9448-0057C6619945}"/>
                                            </p:graphicEl>
                                          </p:spTgt>
                                        </p:tgtEl>
                                        <p:attrNameLst>
                                          <p:attrName>ppt_w</p:attrName>
                                        </p:attrNameLst>
                                      </p:cBhvr>
                                      <p:tavLst>
                                        <p:tav tm="0">
                                          <p:val>
                                            <p:fltVal val="0"/>
                                          </p:val>
                                        </p:tav>
                                        <p:tav tm="100000">
                                          <p:val>
                                            <p:strVal val="#ppt_w"/>
                                          </p:val>
                                        </p:tav>
                                      </p:tavLst>
                                    </p:anim>
                                    <p:anim calcmode="lin" valueType="num">
                                      <p:cBhvr>
                                        <p:cTn id="42" dur="1000" fill="hold"/>
                                        <p:tgtEl>
                                          <p:spTgt spid="7">
                                            <p:graphicEl>
                                              <a:dgm id="{DD771A86-D71A-4CE2-9448-0057C6619945}"/>
                                            </p:graphicEl>
                                          </p:spTgt>
                                        </p:tgtEl>
                                        <p:attrNameLst>
                                          <p:attrName>ppt_h</p:attrName>
                                        </p:attrNameLst>
                                      </p:cBhvr>
                                      <p:tavLst>
                                        <p:tav tm="0">
                                          <p:val>
                                            <p:fltVal val="0"/>
                                          </p:val>
                                        </p:tav>
                                        <p:tav tm="100000">
                                          <p:val>
                                            <p:strVal val="#ppt_h"/>
                                          </p:val>
                                        </p:tav>
                                      </p:tavLst>
                                    </p:anim>
                                    <p:anim calcmode="lin" valueType="num">
                                      <p:cBhvr>
                                        <p:cTn id="43" dur="1000" fill="hold"/>
                                        <p:tgtEl>
                                          <p:spTgt spid="7">
                                            <p:graphicEl>
                                              <a:dgm id="{DD771A86-D71A-4CE2-9448-0057C6619945}"/>
                                            </p:graphicEl>
                                          </p:spTgt>
                                        </p:tgtEl>
                                        <p:attrNameLst>
                                          <p:attrName>style.rotation</p:attrName>
                                        </p:attrNameLst>
                                      </p:cBhvr>
                                      <p:tavLst>
                                        <p:tav tm="0">
                                          <p:val>
                                            <p:fltVal val="90"/>
                                          </p:val>
                                        </p:tav>
                                        <p:tav tm="100000">
                                          <p:val>
                                            <p:fltVal val="0"/>
                                          </p:val>
                                        </p:tav>
                                      </p:tavLst>
                                    </p:anim>
                                    <p:animEffect transition="in" filter="fade">
                                      <p:cBhvr>
                                        <p:cTn id="44" dur="1000"/>
                                        <p:tgtEl>
                                          <p:spTgt spid="7">
                                            <p:graphicEl>
                                              <a:dgm id="{DD771A86-D71A-4CE2-9448-0057C6619945}"/>
                                            </p:graphicEl>
                                          </p:spTgt>
                                        </p:tgtEl>
                                      </p:cBhvr>
                                    </p:animEffect>
                                  </p:childTnLst>
                                </p:cTn>
                              </p:par>
                              <p:par>
                                <p:cTn id="45" presetID="31" presetClass="entr" presetSubtype="0" fill="hold" grpId="0" nodeType="withEffect">
                                  <p:stCondLst>
                                    <p:cond delay="0"/>
                                  </p:stCondLst>
                                  <p:childTnLst>
                                    <p:set>
                                      <p:cBhvr>
                                        <p:cTn id="46" dur="1" fill="hold">
                                          <p:stCondLst>
                                            <p:cond delay="0"/>
                                          </p:stCondLst>
                                        </p:cTn>
                                        <p:tgtEl>
                                          <p:spTgt spid="7">
                                            <p:graphicEl>
                                              <a:dgm id="{525AD862-5775-497A-9A72-38C5861947BE}"/>
                                            </p:graphicEl>
                                          </p:spTgt>
                                        </p:tgtEl>
                                        <p:attrNameLst>
                                          <p:attrName>style.visibility</p:attrName>
                                        </p:attrNameLst>
                                      </p:cBhvr>
                                      <p:to>
                                        <p:strVal val="visible"/>
                                      </p:to>
                                    </p:set>
                                    <p:anim calcmode="lin" valueType="num">
                                      <p:cBhvr>
                                        <p:cTn id="47" dur="1000" fill="hold"/>
                                        <p:tgtEl>
                                          <p:spTgt spid="7">
                                            <p:graphicEl>
                                              <a:dgm id="{525AD862-5775-497A-9A72-38C5861947BE}"/>
                                            </p:graphicEl>
                                          </p:spTgt>
                                        </p:tgtEl>
                                        <p:attrNameLst>
                                          <p:attrName>ppt_w</p:attrName>
                                        </p:attrNameLst>
                                      </p:cBhvr>
                                      <p:tavLst>
                                        <p:tav tm="0">
                                          <p:val>
                                            <p:fltVal val="0"/>
                                          </p:val>
                                        </p:tav>
                                        <p:tav tm="100000">
                                          <p:val>
                                            <p:strVal val="#ppt_w"/>
                                          </p:val>
                                        </p:tav>
                                      </p:tavLst>
                                    </p:anim>
                                    <p:anim calcmode="lin" valueType="num">
                                      <p:cBhvr>
                                        <p:cTn id="48" dur="1000" fill="hold"/>
                                        <p:tgtEl>
                                          <p:spTgt spid="7">
                                            <p:graphicEl>
                                              <a:dgm id="{525AD862-5775-497A-9A72-38C5861947BE}"/>
                                            </p:graphicEl>
                                          </p:spTgt>
                                        </p:tgtEl>
                                        <p:attrNameLst>
                                          <p:attrName>ppt_h</p:attrName>
                                        </p:attrNameLst>
                                      </p:cBhvr>
                                      <p:tavLst>
                                        <p:tav tm="0">
                                          <p:val>
                                            <p:fltVal val="0"/>
                                          </p:val>
                                        </p:tav>
                                        <p:tav tm="100000">
                                          <p:val>
                                            <p:strVal val="#ppt_h"/>
                                          </p:val>
                                        </p:tav>
                                      </p:tavLst>
                                    </p:anim>
                                    <p:anim calcmode="lin" valueType="num">
                                      <p:cBhvr>
                                        <p:cTn id="49" dur="1000" fill="hold"/>
                                        <p:tgtEl>
                                          <p:spTgt spid="7">
                                            <p:graphicEl>
                                              <a:dgm id="{525AD862-5775-497A-9A72-38C5861947BE}"/>
                                            </p:graphicEl>
                                          </p:spTgt>
                                        </p:tgtEl>
                                        <p:attrNameLst>
                                          <p:attrName>style.rotation</p:attrName>
                                        </p:attrNameLst>
                                      </p:cBhvr>
                                      <p:tavLst>
                                        <p:tav tm="0">
                                          <p:val>
                                            <p:fltVal val="90"/>
                                          </p:val>
                                        </p:tav>
                                        <p:tav tm="100000">
                                          <p:val>
                                            <p:fltVal val="0"/>
                                          </p:val>
                                        </p:tav>
                                      </p:tavLst>
                                    </p:anim>
                                    <p:animEffect transition="in" filter="fade">
                                      <p:cBhvr>
                                        <p:cTn id="50" dur="1000"/>
                                        <p:tgtEl>
                                          <p:spTgt spid="7">
                                            <p:graphicEl>
                                              <a:dgm id="{525AD862-5775-497A-9A72-38C5861947BE}"/>
                                            </p:graphicEl>
                                          </p:spTgt>
                                        </p:tgtEl>
                                      </p:cBhvr>
                                    </p:animEffect>
                                  </p:childTnLst>
                                </p:cTn>
                              </p:par>
                              <p:par>
                                <p:cTn id="51" presetID="31" presetClass="entr" presetSubtype="0" fill="hold" grpId="0" nodeType="withEffect">
                                  <p:stCondLst>
                                    <p:cond delay="0"/>
                                  </p:stCondLst>
                                  <p:childTnLst>
                                    <p:set>
                                      <p:cBhvr>
                                        <p:cTn id="52" dur="1" fill="hold">
                                          <p:stCondLst>
                                            <p:cond delay="0"/>
                                          </p:stCondLst>
                                        </p:cTn>
                                        <p:tgtEl>
                                          <p:spTgt spid="7">
                                            <p:graphicEl>
                                              <a:dgm id="{F33A6897-2ADC-4823-A6ED-37CE58549860}"/>
                                            </p:graphicEl>
                                          </p:spTgt>
                                        </p:tgtEl>
                                        <p:attrNameLst>
                                          <p:attrName>style.visibility</p:attrName>
                                        </p:attrNameLst>
                                      </p:cBhvr>
                                      <p:to>
                                        <p:strVal val="visible"/>
                                      </p:to>
                                    </p:set>
                                    <p:anim calcmode="lin" valueType="num">
                                      <p:cBhvr>
                                        <p:cTn id="53" dur="1000" fill="hold"/>
                                        <p:tgtEl>
                                          <p:spTgt spid="7">
                                            <p:graphicEl>
                                              <a:dgm id="{F33A6897-2ADC-4823-A6ED-37CE58549860}"/>
                                            </p:graphicEl>
                                          </p:spTgt>
                                        </p:tgtEl>
                                        <p:attrNameLst>
                                          <p:attrName>ppt_w</p:attrName>
                                        </p:attrNameLst>
                                      </p:cBhvr>
                                      <p:tavLst>
                                        <p:tav tm="0">
                                          <p:val>
                                            <p:fltVal val="0"/>
                                          </p:val>
                                        </p:tav>
                                        <p:tav tm="100000">
                                          <p:val>
                                            <p:strVal val="#ppt_w"/>
                                          </p:val>
                                        </p:tav>
                                      </p:tavLst>
                                    </p:anim>
                                    <p:anim calcmode="lin" valueType="num">
                                      <p:cBhvr>
                                        <p:cTn id="54" dur="1000" fill="hold"/>
                                        <p:tgtEl>
                                          <p:spTgt spid="7">
                                            <p:graphicEl>
                                              <a:dgm id="{F33A6897-2ADC-4823-A6ED-37CE58549860}"/>
                                            </p:graphicEl>
                                          </p:spTgt>
                                        </p:tgtEl>
                                        <p:attrNameLst>
                                          <p:attrName>ppt_h</p:attrName>
                                        </p:attrNameLst>
                                      </p:cBhvr>
                                      <p:tavLst>
                                        <p:tav tm="0">
                                          <p:val>
                                            <p:fltVal val="0"/>
                                          </p:val>
                                        </p:tav>
                                        <p:tav tm="100000">
                                          <p:val>
                                            <p:strVal val="#ppt_h"/>
                                          </p:val>
                                        </p:tav>
                                      </p:tavLst>
                                    </p:anim>
                                    <p:anim calcmode="lin" valueType="num">
                                      <p:cBhvr>
                                        <p:cTn id="55" dur="1000" fill="hold"/>
                                        <p:tgtEl>
                                          <p:spTgt spid="7">
                                            <p:graphicEl>
                                              <a:dgm id="{F33A6897-2ADC-4823-A6ED-37CE58549860}"/>
                                            </p:graphicEl>
                                          </p:spTgt>
                                        </p:tgtEl>
                                        <p:attrNameLst>
                                          <p:attrName>style.rotation</p:attrName>
                                        </p:attrNameLst>
                                      </p:cBhvr>
                                      <p:tavLst>
                                        <p:tav tm="0">
                                          <p:val>
                                            <p:fltVal val="90"/>
                                          </p:val>
                                        </p:tav>
                                        <p:tav tm="100000">
                                          <p:val>
                                            <p:fltVal val="0"/>
                                          </p:val>
                                        </p:tav>
                                      </p:tavLst>
                                    </p:anim>
                                    <p:animEffect transition="in" filter="fade">
                                      <p:cBhvr>
                                        <p:cTn id="56" dur="1000"/>
                                        <p:tgtEl>
                                          <p:spTgt spid="7">
                                            <p:graphicEl>
                                              <a:dgm id="{F33A6897-2ADC-4823-A6ED-37CE58549860}"/>
                                            </p:graphicEl>
                                          </p:spTgt>
                                        </p:tgtEl>
                                      </p:cBhvr>
                                    </p:animEffect>
                                  </p:childTnLst>
                                </p:cTn>
                              </p:par>
                            </p:childTnLst>
                          </p:cTn>
                        </p:par>
                      </p:childTnLst>
                    </p:cTn>
                  </p:par>
                  <p:par>
                    <p:cTn id="57" fill="hold">
                      <p:stCondLst>
                        <p:cond delay="indefinite"/>
                      </p:stCondLst>
                      <p:childTnLst>
                        <p:par>
                          <p:cTn id="58" fill="hold">
                            <p:stCondLst>
                              <p:cond delay="0"/>
                            </p:stCondLst>
                            <p:childTnLst>
                              <p:par>
                                <p:cTn id="59" presetID="31" presetClass="entr" presetSubtype="0" fill="hold" grpId="0" nodeType="clickEffect">
                                  <p:stCondLst>
                                    <p:cond delay="0"/>
                                  </p:stCondLst>
                                  <p:childTnLst>
                                    <p:set>
                                      <p:cBhvr>
                                        <p:cTn id="60" dur="1" fill="hold">
                                          <p:stCondLst>
                                            <p:cond delay="0"/>
                                          </p:stCondLst>
                                        </p:cTn>
                                        <p:tgtEl>
                                          <p:spTgt spid="7">
                                            <p:graphicEl>
                                              <a:dgm id="{75039501-EBD9-41B1-A238-B5970A05BC03}"/>
                                            </p:graphicEl>
                                          </p:spTgt>
                                        </p:tgtEl>
                                        <p:attrNameLst>
                                          <p:attrName>style.visibility</p:attrName>
                                        </p:attrNameLst>
                                      </p:cBhvr>
                                      <p:to>
                                        <p:strVal val="visible"/>
                                      </p:to>
                                    </p:set>
                                    <p:anim calcmode="lin" valueType="num">
                                      <p:cBhvr>
                                        <p:cTn id="61" dur="1000" fill="hold"/>
                                        <p:tgtEl>
                                          <p:spTgt spid="7">
                                            <p:graphicEl>
                                              <a:dgm id="{75039501-EBD9-41B1-A238-B5970A05BC03}"/>
                                            </p:graphicEl>
                                          </p:spTgt>
                                        </p:tgtEl>
                                        <p:attrNameLst>
                                          <p:attrName>ppt_w</p:attrName>
                                        </p:attrNameLst>
                                      </p:cBhvr>
                                      <p:tavLst>
                                        <p:tav tm="0">
                                          <p:val>
                                            <p:fltVal val="0"/>
                                          </p:val>
                                        </p:tav>
                                        <p:tav tm="100000">
                                          <p:val>
                                            <p:strVal val="#ppt_w"/>
                                          </p:val>
                                        </p:tav>
                                      </p:tavLst>
                                    </p:anim>
                                    <p:anim calcmode="lin" valueType="num">
                                      <p:cBhvr>
                                        <p:cTn id="62" dur="1000" fill="hold"/>
                                        <p:tgtEl>
                                          <p:spTgt spid="7">
                                            <p:graphicEl>
                                              <a:dgm id="{75039501-EBD9-41B1-A238-B5970A05BC03}"/>
                                            </p:graphicEl>
                                          </p:spTgt>
                                        </p:tgtEl>
                                        <p:attrNameLst>
                                          <p:attrName>ppt_h</p:attrName>
                                        </p:attrNameLst>
                                      </p:cBhvr>
                                      <p:tavLst>
                                        <p:tav tm="0">
                                          <p:val>
                                            <p:fltVal val="0"/>
                                          </p:val>
                                        </p:tav>
                                        <p:tav tm="100000">
                                          <p:val>
                                            <p:strVal val="#ppt_h"/>
                                          </p:val>
                                        </p:tav>
                                      </p:tavLst>
                                    </p:anim>
                                    <p:anim calcmode="lin" valueType="num">
                                      <p:cBhvr>
                                        <p:cTn id="63" dur="1000" fill="hold"/>
                                        <p:tgtEl>
                                          <p:spTgt spid="7">
                                            <p:graphicEl>
                                              <a:dgm id="{75039501-EBD9-41B1-A238-B5970A05BC03}"/>
                                            </p:graphicEl>
                                          </p:spTgt>
                                        </p:tgtEl>
                                        <p:attrNameLst>
                                          <p:attrName>style.rotation</p:attrName>
                                        </p:attrNameLst>
                                      </p:cBhvr>
                                      <p:tavLst>
                                        <p:tav tm="0">
                                          <p:val>
                                            <p:fltVal val="90"/>
                                          </p:val>
                                        </p:tav>
                                        <p:tav tm="100000">
                                          <p:val>
                                            <p:fltVal val="0"/>
                                          </p:val>
                                        </p:tav>
                                      </p:tavLst>
                                    </p:anim>
                                    <p:animEffect transition="in" filter="fade">
                                      <p:cBhvr>
                                        <p:cTn id="64" dur="1000"/>
                                        <p:tgtEl>
                                          <p:spTgt spid="7">
                                            <p:graphicEl>
                                              <a:dgm id="{75039501-EBD9-41B1-A238-B5970A05BC03}"/>
                                            </p:graphicEl>
                                          </p:spTgt>
                                        </p:tgtEl>
                                      </p:cBhvr>
                                    </p:animEffect>
                                  </p:childTnLst>
                                </p:cTn>
                              </p:par>
                              <p:par>
                                <p:cTn id="65" presetID="31" presetClass="entr" presetSubtype="0" fill="hold" grpId="0" nodeType="withEffect">
                                  <p:stCondLst>
                                    <p:cond delay="0"/>
                                  </p:stCondLst>
                                  <p:childTnLst>
                                    <p:set>
                                      <p:cBhvr>
                                        <p:cTn id="66" dur="1" fill="hold">
                                          <p:stCondLst>
                                            <p:cond delay="0"/>
                                          </p:stCondLst>
                                        </p:cTn>
                                        <p:tgtEl>
                                          <p:spTgt spid="7">
                                            <p:graphicEl>
                                              <a:dgm id="{4B1AAE06-773F-4529-BBA2-0F7C183E5F90}"/>
                                            </p:graphicEl>
                                          </p:spTgt>
                                        </p:tgtEl>
                                        <p:attrNameLst>
                                          <p:attrName>style.visibility</p:attrName>
                                        </p:attrNameLst>
                                      </p:cBhvr>
                                      <p:to>
                                        <p:strVal val="visible"/>
                                      </p:to>
                                    </p:set>
                                    <p:anim calcmode="lin" valueType="num">
                                      <p:cBhvr>
                                        <p:cTn id="67" dur="1000" fill="hold"/>
                                        <p:tgtEl>
                                          <p:spTgt spid="7">
                                            <p:graphicEl>
                                              <a:dgm id="{4B1AAE06-773F-4529-BBA2-0F7C183E5F90}"/>
                                            </p:graphicEl>
                                          </p:spTgt>
                                        </p:tgtEl>
                                        <p:attrNameLst>
                                          <p:attrName>ppt_w</p:attrName>
                                        </p:attrNameLst>
                                      </p:cBhvr>
                                      <p:tavLst>
                                        <p:tav tm="0">
                                          <p:val>
                                            <p:fltVal val="0"/>
                                          </p:val>
                                        </p:tav>
                                        <p:tav tm="100000">
                                          <p:val>
                                            <p:strVal val="#ppt_w"/>
                                          </p:val>
                                        </p:tav>
                                      </p:tavLst>
                                    </p:anim>
                                    <p:anim calcmode="lin" valueType="num">
                                      <p:cBhvr>
                                        <p:cTn id="68" dur="1000" fill="hold"/>
                                        <p:tgtEl>
                                          <p:spTgt spid="7">
                                            <p:graphicEl>
                                              <a:dgm id="{4B1AAE06-773F-4529-BBA2-0F7C183E5F90}"/>
                                            </p:graphicEl>
                                          </p:spTgt>
                                        </p:tgtEl>
                                        <p:attrNameLst>
                                          <p:attrName>ppt_h</p:attrName>
                                        </p:attrNameLst>
                                      </p:cBhvr>
                                      <p:tavLst>
                                        <p:tav tm="0">
                                          <p:val>
                                            <p:fltVal val="0"/>
                                          </p:val>
                                        </p:tav>
                                        <p:tav tm="100000">
                                          <p:val>
                                            <p:strVal val="#ppt_h"/>
                                          </p:val>
                                        </p:tav>
                                      </p:tavLst>
                                    </p:anim>
                                    <p:anim calcmode="lin" valueType="num">
                                      <p:cBhvr>
                                        <p:cTn id="69" dur="1000" fill="hold"/>
                                        <p:tgtEl>
                                          <p:spTgt spid="7">
                                            <p:graphicEl>
                                              <a:dgm id="{4B1AAE06-773F-4529-BBA2-0F7C183E5F90}"/>
                                            </p:graphicEl>
                                          </p:spTgt>
                                        </p:tgtEl>
                                        <p:attrNameLst>
                                          <p:attrName>style.rotation</p:attrName>
                                        </p:attrNameLst>
                                      </p:cBhvr>
                                      <p:tavLst>
                                        <p:tav tm="0">
                                          <p:val>
                                            <p:fltVal val="90"/>
                                          </p:val>
                                        </p:tav>
                                        <p:tav tm="100000">
                                          <p:val>
                                            <p:fltVal val="0"/>
                                          </p:val>
                                        </p:tav>
                                      </p:tavLst>
                                    </p:anim>
                                    <p:animEffect transition="in" filter="fade">
                                      <p:cBhvr>
                                        <p:cTn id="70" dur="1000"/>
                                        <p:tgtEl>
                                          <p:spTgt spid="7">
                                            <p:graphicEl>
                                              <a:dgm id="{4B1AAE06-773F-4529-BBA2-0F7C183E5F90}"/>
                                            </p:graphicEl>
                                          </p:spTgt>
                                        </p:tgtEl>
                                      </p:cBhvr>
                                    </p:animEffect>
                                  </p:childTnLst>
                                </p:cTn>
                              </p:par>
                              <p:par>
                                <p:cTn id="71" presetID="31" presetClass="entr" presetSubtype="0" fill="hold" grpId="0" nodeType="withEffect">
                                  <p:stCondLst>
                                    <p:cond delay="0"/>
                                  </p:stCondLst>
                                  <p:childTnLst>
                                    <p:set>
                                      <p:cBhvr>
                                        <p:cTn id="72" dur="1" fill="hold">
                                          <p:stCondLst>
                                            <p:cond delay="0"/>
                                          </p:stCondLst>
                                        </p:cTn>
                                        <p:tgtEl>
                                          <p:spTgt spid="7">
                                            <p:graphicEl>
                                              <a:dgm id="{3A452E51-FE0A-4B96-8D8E-835971F29406}"/>
                                            </p:graphicEl>
                                          </p:spTgt>
                                        </p:tgtEl>
                                        <p:attrNameLst>
                                          <p:attrName>style.visibility</p:attrName>
                                        </p:attrNameLst>
                                      </p:cBhvr>
                                      <p:to>
                                        <p:strVal val="visible"/>
                                      </p:to>
                                    </p:set>
                                    <p:anim calcmode="lin" valueType="num">
                                      <p:cBhvr>
                                        <p:cTn id="73" dur="1000" fill="hold"/>
                                        <p:tgtEl>
                                          <p:spTgt spid="7">
                                            <p:graphicEl>
                                              <a:dgm id="{3A452E51-FE0A-4B96-8D8E-835971F29406}"/>
                                            </p:graphicEl>
                                          </p:spTgt>
                                        </p:tgtEl>
                                        <p:attrNameLst>
                                          <p:attrName>ppt_w</p:attrName>
                                        </p:attrNameLst>
                                      </p:cBhvr>
                                      <p:tavLst>
                                        <p:tav tm="0">
                                          <p:val>
                                            <p:fltVal val="0"/>
                                          </p:val>
                                        </p:tav>
                                        <p:tav tm="100000">
                                          <p:val>
                                            <p:strVal val="#ppt_w"/>
                                          </p:val>
                                        </p:tav>
                                      </p:tavLst>
                                    </p:anim>
                                    <p:anim calcmode="lin" valueType="num">
                                      <p:cBhvr>
                                        <p:cTn id="74" dur="1000" fill="hold"/>
                                        <p:tgtEl>
                                          <p:spTgt spid="7">
                                            <p:graphicEl>
                                              <a:dgm id="{3A452E51-FE0A-4B96-8D8E-835971F29406}"/>
                                            </p:graphicEl>
                                          </p:spTgt>
                                        </p:tgtEl>
                                        <p:attrNameLst>
                                          <p:attrName>ppt_h</p:attrName>
                                        </p:attrNameLst>
                                      </p:cBhvr>
                                      <p:tavLst>
                                        <p:tav tm="0">
                                          <p:val>
                                            <p:fltVal val="0"/>
                                          </p:val>
                                        </p:tav>
                                        <p:tav tm="100000">
                                          <p:val>
                                            <p:strVal val="#ppt_h"/>
                                          </p:val>
                                        </p:tav>
                                      </p:tavLst>
                                    </p:anim>
                                    <p:anim calcmode="lin" valueType="num">
                                      <p:cBhvr>
                                        <p:cTn id="75" dur="1000" fill="hold"/>
                                        <p:tgtEl>
                                          <p:spTgt spid="7">
                                            <p:graphicEl>
                                              <a:dgm id="{3A452E51-FE0A-4B96-8D8E-835971F29406}"/>
                                            </p:graphicEl>
                                          </p:spTgt>
                                        </p:tgtEl>
                                        <p:attrNameLst>
                                          <p:attrName>style.rotation</p:attrName>
                                        </p:attrNameLst>
                                      </p:cBhvr>
                                      <p:tavLst>
                                        <p:tav tm="0">
                                          <p:val>
                                            <p:fltVal val="90"/>
                                          </p:val>
                                        </p:tav>
                                        <p:tav tm="100000">
                                          <p:val>
                                            <p:fltVal val="0"/>
                                          </p:val>
                                        </p:tav>
                                      </p:tavLst>
                                    </p:anim>
                                    <p:animEffect transition="in" filter="fade">
                                      <p:cBhvr>
                                        <p:cTn id="76" dur="1000"/>
                                        <p:tgtEl>
                                          <p:spTgt spid="7">
                                            <p:graphicEl>
                                              <a:dgm id="{3A452E51-FE0A-4B96-8D8E-835971F29406}"/>
                                            </p:graphicEl>
                                          </p:spTgt>
                                        </p:tgtEl>
                                      </p:cBhvr>
                                    </p:animEffect>
                                  </p:childTnLst>
                                </p:cTn>
                              </p:par>
                              <p:par>
                                <p:cTn id="77" presetID="31" presetClass="entr" presetSubtype="0" fill="hold" grpId="0" nodeType="withEffect">
                                  <p:stCondLst>
                                    <p:cond delay="0"/>
                                  </p:stCondLst>
                                  <p:childTnLst>
                                    <p:set>
                                      <p:cBhvr>
                                        <p:cTn id="78" dur="1" fill="hold">
                                          <p:stCondLst>
                                            <p:cond delay="0"/>
                                          </p:stCondLst>
                                        </p:cTn>
                                        <p:tgtEl>
                                          <p:spTgt spid="7">
                                            <p:graphicEl>
                                              <a:dgm id="{A871D7D2-1664-43AD-88C8-13910E85BF6F}"/>
                                            </p:graphicEl>
                                          </p:spTgt>
                                        </p:tgtEl>
                                        <p:attrNameLst>
                                          <p:attrName>style.visibility</p:attrName>
                                        </p:attrNameLst>
                                      </p:cBhvr>
                                      <p:to>
                                        <p:strVal val="visible"/>
                                      </p:to>
                                    </p:set>
                                    <p:anim calcmode="lin" valueType="num">
                                      <p:cBhvr>
                                        <p:cTn id="79" dur="1000" fill="hold"/>
                                        <p:tgtEl>
                                          <p:spTgt spid="7">
                                            <p:graphicEl>
                                              <a:dgm id="{A871D7D2-1664-43AD-88C8-13910E85BF6F}"/>
                                            </p:graphicEl>
                                          </p:spTgt>
                                        </p:tgtEl>
                                        <p:attrNameLst>
                                          <p:attrName>ppt_w</p:attrName>
                                        </p:attrNameLst>
                                      </p:cBhvr>
                                      <p:tavLst>
                                        <p:tav tm="0">
                                          <p:val>
                                            <p:fltVal val="0"/>
                                          </p:val>
                                        </p:tav>
                                        <p:tav tm="100000">
                                          <p:val>
                                            <p:strVal val="#ppt_w"/>
                                          </p:val>
                                        </p:tav>
                                      </p:tavLst>
                                    </p:anim>
                                    <p:anim calcmode="lin" valueType="num">
                                      <p:cBhvr>
                                        <p:cTn id="80" dur="1000" fill="hold"/>
                                        <p:tgtEl>
                                          <p:spTgt spid="7">
                                            <p:graphicEl>
                                              <a:dgm id="{A871D7D2-1664-43AD-88C8-13910E85BF6F}"/>
                                            </p:graphicEl>
                                          </p:spTgt>
                                        </p:tgtEl>
                                        <p:attrNameLst>
                                          <p:attrName>ppt_h</p:attrName>
                                        </p:attrNameLst>
                                      </p:cBhvr>
                                      <p:tavLst>
                                        <p:tav tm="0">
                                          <p:val>
                                            <p:fltVal val="0"/>
                                          </p:val>
                                        </p:tav>
                                        <p:tav tm="100000">
                                          <p:val>
                                            <p:strVal val="#ppt_h"/>
                                          </p:val>
                                        </p:tav>
                                      </p:tavLst>
                                    </p:anim>
                                    <p:anim calcmode="lin" valueType="num">
                                      <p:cBhvr>
                                        <p:cTn id="81" dur="1000" fill="hold"/>
                                        <p:tgtEl>
                                          <p:spTgt spid="7">
                                            <p:graphicEl>
                                              <a:dgm id="{A871D7D2-1664-43AD-88C8-13910E85BF6F}"/>
                                            </p:graphicEl>
                                          </p:spTgt>
                                        </p:tgtEl>
                                        <p:attrNameLst>
                                          <p:attrName>style.rotation</p:attrName>
                                        </p:attrNameLst>
                                      </p:cBhvr>
                                      <p:tavLst>
                                        <p:tav tm="0">
                                          <p:val>
                                            <p:fltVal val="90"/>
                                          </p:val>
                                        </p:tav>
                                        <p:tav tm="100000">
                                          <p:val>
                                            <p:fltVal val="0"/>
                                          </p:val>
                                        </p:tav>
                                      </p:tavLst>
                                    </p:anim>
                                    <p:animEffect transition="in" filter="fade">
                                      <p:cBhvr>
                                        <p:cTn id="82" dur="1000"/>
                                        <p:tgtEl>
                                          <p:spTgt spid="7">
                                            <p:graphicEl>
                                              <a:dgm id="{A871D7D2-1664-43AD-88C8-13910E85BF6F}"/>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7" grpId="0">
        <p:bldSub>
          <a:bldDgm bld="lvlOne"/>
        </p:bldSub>
      </p:bldGraphic>
    </p:bldLst>
  </p:timing>
</p:sld>
</file>

<file path=ppt/slides/slide20.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1">
                <a:lumMod val="0"/>
                <a:lumOff val="100000"/>
              </a:schemeClr>
            </a:gs>
            <a:gs pos="94000">
              <a:schemeClr val="accent1">
                <a:lumMod val="75000"/>
              </a:schemeClr>
            </a:gs>
          </a:gsLst>
          <a:path path="circle">
            <a:fillToRect l="50000" t="-80000" r="50000" b="180000"/>
          </a:path>
          <a:tileRect/>
        </a:gradFill>
        <a:effectLst/>
      </p:bgPr>
    </p:bg>
    <p:spTree>
      <p:nvGrpSpPr>
        <p:cNvPr id="1" name=""/>
        <p:cNvGrpSpPr/>
        <p:nvPr/>
      </p:nvGrpSpPr>
      <p:grpSpPr>
        <a:xfrm>
          <a:off x="0" y="0"/>
          <a:ext cx="0" cy="0"/>
          <a:chOff x="0" y="0"/>
          <a:chExt cx="0" cy="0"/>
        </a:xfrm>
      </p:grpSpPr>
      <p:pic>
        <p:nvPicPr>
          <p:cNvPr id="4" name="Εικόνα 3" descr="Εικόνα που περιέχει κείμενο, στιγμιότυπο οθόνης, λογισμικό, γραμματοσειρά&#10;&#10;Περιγραφή που δημιουργήθηκε αυτόματα">
            <a:extLst>
              <a:ext uri="{FF2B5EF4-FFF2-40B4-BE49-F238E27FC236}">
                <a16:creationId xmlns:a16="http://schemas.microsoft.com/office/drawing/2014/main" id="{C544F7AB-C47E-35A3-6A6B-2105648034AD}"/>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474044" y="47625"/>
            <a:ext cx="5264150" cy="2197100"/>
          </a:xfrm>
          <a:prstGeom prst="rect">
            <a:avLst/>
          </a:prstGeom>
          <a:noFill/>
          <a:ln>
            <a:noFill/>
          </a:ln>
        </p:spPr>
      </p:pic>
      <p:pic>
        <p:nvPicPr>
          <p:cNvPr id="5" name="Εικόνα 4" descr="Εικόνα που περιέχει κείμενο, στιγμιότυπο οθόνης, διάγραμμα, γραμμή&#10;&#10;Περιγραφή που δημιουργήθηκε αυτόματα">
            <a:extLst>
              <a:ext uri="{FF2B5EF4-FFF2-40B4-BE49-F238E27FC236}">
                <a16:creationId xmlns:a16="http://schemas.microsoft.com/office/drawing/2014/main" id="{21DA79AB-C661-F1A8-A9E9-905F8B1F7181}"/>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474044" y="2206625"/>
            <a:ext cx="5264150" cy="2273300"/>
          </a:xfrm>
          <a:prstGeom prst="rect">
            <a:avLst/>
          </a:prstGeom>
          <a:noFill/>
          <a:ln>
            <a:noFill/>
          </a:ln>
        </p:spPr>
      </p:pic>
      <p:pic>
        <p:nvPicPr>
          <p:cNvPr id="6" name="Εικόνα 5">
            <a:extLst>
              <a:ext uri="{FF2B5EF4-FFF2-40B4-BE49-F238E27FC236}">
                <a16:creationId xmlns:a16="http://schemas.microsoft.com/office/drawing/2014/main" id="{EE0D0C4B-986B-DD62-4A8A-17D66A930591}"/>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474044" y="4479925"/>
            <a:ext cx="5270500" cy="2298700"/>
          </a:xfrm>
          <a:prstGeom prst="rect">
            <a:avLst/>
          </a:prstGeom>
          <a:noFill/>
          <a:ln>
            <a:noFill/>
          </a:ln>
        </p:spPr>
      </p:pic>
      <p:sp>
        <p:nvSpPr>
          <p:cNvPr id="2" name="Θέση περιεχομένου 2">
            <a:extLst>
              <a:ext uri="{FF2B5EF4-FFF2-40B4-BE49-F238E27FC236}">
                <a16:creationId xmlns:a16="http://schemas.microsoft.com/office/drawing/2014/main" id="{1DAA5021-3327-3B22-9A5F-29EA1F74A59B}"/>
              </a:ext>
            </a:extLst>
          </p:cNvPr>
          <p:cNvSpPr>
            <a:spLocks noGrp="1"/>
          </p:cNvSpPr>
          <p:nvPr>
            <p:ph idx="1"/>
          </p:nvPr>
        </p:nvSpPr>
        <p:spPr>
          <a:xfrm>
            <a:off x="324336" y="2907670"/>
            <a:ext cx="6149708" cy="1042659"/>
          </a:xfrm>
        </p:spPr>
        <p:txBody>
          <a:bodyPr>
            <a:noAutofit/>
          </a:bodyPr>
          <a:lstStyle/>
          <a:p>
            <a:pPr marL="0" indent="0">
              <a:buNone/>
            </a:pPr>
            <a:r>
              <a:rPr lang="el-GR" sz="3200" dirty="0">
                <a:solidFill>
                  <a:schemeClr val="bg1"/>
                </a:solidFill>
                <a:latin typeface="Calibri" panose="020F0502020204030204" pitchFamily="34" charset="0"/>
                <a:ea typeface="Calibri" panose="020F0502020204030204" pitchFamily="34" charset="0"/>
                <a:cs typeface="Calibri" panose="020F0502020204030204" pitchFamily="34" charset="0"/>
              </a:rPr>
              <a:t>Σελίδα Καταχώρησης Κράτησης</a:t>
            </a:r>
          </a:p>
        </p:txBody>
      </p:sp>
    </p:spTree>
    <p:extLst>
      <p:ext uri="{BB962C8B-B14F-4D97-AF65-F5344CB8AC3E}">
        <p14:creationId xmlns:p14="http://schemas.microsoft.com/office/powerpoint/2010/main" val="694874346"/>
      </p:ext>
    </p:extLst>
  </p:cSld>
  <p:clrMapOvr>
    <a:masterClrMapping/>
  </p:clrMapOvr>
  <mc:AlternateContent xmlns:mc="http://schemas.openxmlformats.org/markup-compatibility/2006" xmlns:p14="http://schemas.microsoft.com/office/powerpoint/2010/main">
    <mc:Choice Requires="p14">
      <p:transition spd="slow" p14:dur="4000">
        <p14:vortex dir="r"/>
      </p:transition>
    </mc:Choice>
    <mc:Fallback xmlns="">
      <p:transition spd="slow">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showMasterSp="0">
  <p:cSld>
    <p:bg>
      <p:bgPr>
        <a:gradFill>
          <a:gsLst>
            <a:gs pos="0">
              <a:schemeClr val="accent1">
                <a:lumMod val="0"/>
                <a:lumOff val="100000"/>
              </a:schemeClr>
            </a:gs>
            <a:gs pos="94000">
              <a:schemeClr val="accent1">
                <a:lumMod val="75000"/>
              </a:schemeClr>
            </a:gs>
          </a:gsLst>
          <a:path path="circle">
            <a:fillToRect l="50000" t="-80000" r="50000" b="180000"/>
          </a:path>
        </a:gradFill>
        <a:effectLst/>
      </p:bgPr>
    </p:bg>
    <p:spTree>
      <p:nvGrpSpPr>
        <p:cNvPr id="1" name=""/>
        <p:cNvGrpSpPr/>
        <p:nvPr/>
      </p:nvGrpSpPr>
      <p:grpSpPr>
        <a:xfrm>
          <a:off x="0" y="0"/>
          <a:ext cx="0" cy="0"/>
          <a:chOff x="0" y="0"/>
          <a:chExt cx="0" cy="0"/>
        </a:xfrm>
      </p:grpSpPr>
      <p:sp useBgFill="1">
        <p:nvSpPr>
          <p:cNvPr id="33" name="Rectangle 32">
            <a:extLst>
              <a:ext uri="{FF2B5EF4-FFF2-40B4-BE49-F238E27FC236}">
                <a16:creationId xmlns:a16="http://schemas.microsoft.com/office/drawing/2014/main" id="{B64CD7FE-A713-4F49-85A1-1288513CE96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35" name="Straight Connector 34">
            <a:extLst>
              <a:ext uri="{FF2B5EF4-FFF2-40B4-BE49-F238E27FC236}">
                <a16:creationId xmlns:a16="http://schemas.microsoft.com/office/drawing/2014/main" id="{89BAAD23-0119-402F-8301-E5F5CD03FF29}"/>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V="1">
            <a:off x="0" y="0"/>
            <a:ext cx="2790967" cy="900753"/>
          </a:xfrm>
          <a:prstGeom prst="line">
            <a:avLst/>
          </a:prstGeom>
          <a:ln w="12700">
            <a:solidFill>
              <a:schemeClr val="accent2">
                <a:alpha val="70000"/>
              </a:schemeClr>
            </a:solidFill>
          </a:ln>
        </p:spPr>
        <p:style>
          <a:lnRef idx="1">
            <a:schemeClr val="accent1"/>
          </a:lnRef>
          <a:fillRef idx="0">
            <a:schemeClr val="accent1"/>
          </a:fillRef>
          <a:effectRef idx="0">
            <a:schemeClr val="accent1"/>
          </a:effectRef>
          <a:fontRef idx="minor">
            <a:schemeClr val="tx1"/>
          </a:fontRef>
        </p:style>
      </p:cxnSp>
      <p:cxnSp>
        <p:nvCxnSpPr>
          <p:cNvPr id="37" name="Straight Connector 36">
            <a:extLst>
              <a:ext uri="{FF2B5EF4-FFF2-40B4-BE49-F238E27FC236}">
                <a16:creationId xmlns:a16="http://schemas.microsoft.com/office/drawing/2014/main" id="{DAE3C22F-EDA2-4D06-924A-8184ADCD1CDB}"/>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flipV="1">
            <a:off x="8727743" y="0"/>
            <a:ext cx="3464257" cy="1603612"/>
          </a:xfrm>
          <a:prstGeom prst="line">
            <a:avLst/>
          </a:prstGeom>
          <a:ln w="12700">
            <a:solidFill>
              <a:schemeClr val="accent2">
                <a:alpha val="70000"/>
              </a:schemeClr>
            </a:solidFill>
          </a:ln>
        </p:spPr>
        <p:style>
          <a:lnRef idx="1">
            <a:schemeClr val="accent1"/>
          </a:lnRef>
          <a:fillRef idx="0">
            <a:schemeClr val="accent1"/>
          </a:fillRef>
          <a:effectRef idx="0">
            <a:schemeClr val="accent1"/>
          </a:effectRef>
          <a:fontRef idx="minor">
            <a:schemeClr val="tx1"/>
          </a:fontRef>
        </p:style>
      </p:cxnSp>
      <p:cxnSp>
        <p:nvCxnSpPr>
          <p:cNvPr id="39" name="Straight Connector 38">
            <a:extLst>
              <a:ext uri="{FF2B5EF4-FFF2-40B4-BE49-F238E27FC236}">
                <a16:creationId xmlns:a16="http://schemas.microsoft.com/office/drawing/2014/main" id="{3B92B40A-D71A-4D53-A8B2-41176E222CAB}"/>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1049000" y="0"/>
            <a:ext cx="1143000" cy="4401403"/>
          </a:xfrm>
          <a:prstGeom prst="line">
            <a:avLst/>
          </a:prstGeom>
          <a:ln w="12700">
            <a:solidFill>
              <a:schemeClr val="accent2">
                <a:alpha val="70000"/>
              </a:schemeClr>
            </a:solidFill>
          </a:ln>
        </p:spPr>
        <p:style>
          <a:lnRef idx="1">
            <a:schemeClr val="accent1"/>
          </a:lnRef>
          <a:fillRef idx="0">
            <a:schemeClr val="accent1"/>
          </a:fillRef>
          <a:effectRef idx="0">
            <a:schemeClr val="accent1"/>
          </a:effectRef>
          <a:fontRef idx="minor">
            <a:schemeClr val="tx1"/>
          </a:fontRef>
        </p:style>
      </p:cxnSp>
      <p:cxnSp>
        <p:nvCxnSpPr>
          <p:cNvPr id="41" name="Straight Connector 40">
            <a:extLst>
              <a:ext uri="{FF2B5EF4-FFF2-40B4-BE49-F238E27FC236}">
                <a16:creationId xmlns:a16="http://schemas.microsoft.com/office/drawing/2014/main" id="{945D1022-1095-4170-84E8-BBA5C08F19D9}"/>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flipV="1">
            <a:off x="-2065" y="4942445"/>
            <a:ext cx="2533303" cy="1915555"/>
          </a:xfrm>
          <a:prstGeom prst="line">
            <a:avLst/>
          </a:prstGeom>
          <a:ln w="12700">
            <a:solidFill>
              <a:schemeClr val="accent2">
                <a:alpha val="70000"/>
              </a:schemeClr>
            </a:solidFill>
          </a:ln>
        </p:spPr>
        <p:style>
          <a:lnRef idx="1">
            <a:schemeClr val="accent1"/>
          </a:lnRef>
          <a:fillRef idx="0">
            <a:schemeClr val="accent1"/>
          </a:fillRef>
          <a:effectRef idx="0">
            <a:schemeClr val="accent1"/>
          </a:effectRef>
          <a:fontRef idx="minor">
            <a:schemeClr val="tx1"/>
          </a:fontRef>
        </p:style>
      </p:cxnSp>
      <p:cxnSp>
        <p:nvCxnSpPr>
          <p:cNvPr id="43" name="Straight Connector 42">
            <a:extLst>
              <a:ext uri="{FF2B5EF4-FFF2-40B4-BE49-F238E27FC236}">
                <a16:creationId xmlns:a16="http://schemas.microsoft.com/office/drawing/2014/main" id="{13A89759-1F78-4414-80AF-0441C3F13FBC}"/>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flipV="1">
            <a:off x="0" y="6114197"/>
            <a:ext cx="8441268" cy="743804"/>
          </a:xfrm>
          <a:prstGeom prst="line">
            <a:avLst/>
          </a:prstGeom>
          <a:ln w="12700">
            <a:solidFill>
              <a:schemeClr val="accent2">
                <a:alpha val="70000"/>
              </a:schemeClr>
            </a:solidFill>
          </a:ln>
        </p:spPr>
        <p:style>
          <a:lnRef idx="1">
            <a:schemeClr val="accent1"/>
          </a:lnRef>
          <a:fillRef idx="0">
            <a:schemeClr val="accent1"/>
          </a:fillRef>
          <a:effectRef idx="0">
            <a:schemeClr val="accent1"/>
          </a:effectRef>
          <a:fontRef idx="minor">
            <a:schemeClr val="tx1"/>
          </a:fontRef>
        </p:style>
      </p:cxnSp>
      <p:pic>
        <p:nvPicPr>
          <p:cNvPr id="5" name="Θέση περιεχομένου 4" descr="Εικόνα που περιέχει κείμενο, στιγμιότυπο οθόνης, ιστοσελίδα, τοποθεσία web&#10;&#10;Περιγραφή που δημιουργήθηκε αυτόματα">
            <a:extLst>
              <a:ext uri="{FF2B5EF4-FFF2-40B4-BE49-F238E27FC236}">
                <a16:creationId xmlns:a16="http://schemas.microsoft.com/office/drawing/2014/main" id="{C8A36905-A12C-2FE6-799A-8D088DFB607A}"/>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bwMode="auto">
          <a:xfrm>
            <a:off x="626096" y="2352617"/>
            <a:ext cx="2723500" cy="3961454"/>
          </a:xfrm>
          <a:prstGeom prst="rect">
            <a:avLst/>
          </a:prstGeom>
          <a:noFill/>
          <a:effectLst>
            <a:outerShdw blurRad="50800" dist="38100" dir="8100000" algn="tr" rotWithShape="0">
              <a:prstClr val="black">
                <a:alpha val="40000"/>
              </a:prstClr>
            </a:outerShdw>
          </a:effectLst>
        </p:spPr>
      </p:pic>
      <p:pic>
        <p:nvPicPr>
          <p:cNvPr id="4" name="Εικόνα 3" descr="Εικόνα που περιέχει κείμενο, στιγμιότυπο οθόνης, γραμματοσειρά, σχεδίαση&#10;&#10;Περιγραφή που δημιουργήθηκε αυτόματα">
            <a:extLst>
              <a:ext uri="{FF2B5EF4-FFF2-40B4-BE49-F238E27FC236}">
                <a16:creationId xmlns:a16="http://schemas.microsoft.com/office/drawing/2014/main" id="{CBF37B8C-4AA1-994C-CC48-3C962DB04DC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bwMode="auto">
          <a:xfrm>
            <a:off x="3749500" y="3127071"/>
            <a:ext cx="2889276" cy="2412545"/>
          </a:xfrm>
          <a:prstGeom prst="rect">
            <a:avLst/>
          </a:prstGeom>
          <a:noFill/>
          <a:effectLst>
            <a:outerShdw blurRad="50800" dist="38100" dir="8100000" algn="tr" rotWithShape="0">
              <a:prstClr val="black">
                <a:alpha val="40000"/>
              </a:prstClr>
            </a:outerShdw>
          </a:effectLst>
        </p:spPr>
      </p:pic>
      <p:sp>
        <p:nvSpPr>
          <p:cNvPr id="6" name="TextBox 5">
            <a:extLst>
              <a:ext uri="{FF2B5EF4-FFF2-40B4-BE49-F238E27FC236}">
                <a16:creationId xmlns:a16="http://schemas.microsoft.com/office/drawing/2014/main" id="{90963A59-330D-D4BF-DB67-458E37D7D56E}"/>
              </a:ext>
            </a:extLst>
          </p:cNvPr>
          <p:cNvSpPr txBox="1"/>
          <p:nvPr/>
        </p:nvSpPr>
        <p:spPr>
          <a:xfrm>
            <a:off x="7339365" y="3127071"/>
            <a:ext cx="4152045" cy="3945083"/>
          </a:xfrm>
          <a:prstGeom prst="rect">
            <a:avLst/>
          </a:prstGeom>
        </p:spPr>
        <p:txBody>
          <a:bodyPr vert="horz" lIns="91440" tIns="45720" rIns="91440" bIns="45720" rtlCol="0">
            <a:normAutofit/>
          </a:bodyPr>
          <a:lstStyle/>
          <a:p>
            <a:pPr algn="just">
              <a:spcAft>
                <a:spcPts val="600"/>
              </a:spcAft>
              <a:buSzPct val="80000"/>
            </a:pPr>
            <a:r>
              <a:rPr lang="en-US" sz="2000" dirty="0">
                <a:solidFill>
                  <a:schemeClr val="bg1"/>
                </a:solidFill>
                <a:latin typeface="Calibri" panose="020F0502020204030204" pitchFamily="34" charset="0"/>
                <a:ea typeface="Calibri" panose="020F0502020204030204" pitchFamily="34" charset="0"/>
                <a:cs typeface="Calibri" panose="020F0502020204030204" pitchFamily="34" charset="0"/>
              </a:rPr>
              <a:t>Απ</a:t>
            </a:r>
            <a:r>
              <a:rPr lang="en-US" sz="2000" dirty="0" err="1">
                <a:solidFill>
                  <a:schemeClr val="bg1"/>
                </a:solidFill>
                <a:latin typeface="Calibri" panose="020F0502020204030204" pitchFamily="34" charset="0"/>
                <a:ea typeface="Calibri" panose="020F0502020204030204" pitchFamily="34" charset="0"/>
                <a:cs typeface="Calibri" panose="020F0502020204030204" pitchFamily="34" charset="0"/>
              </a:rPr>
              <a:t>οστολή</a:t>
            </a:r>
            <a:r>
              <a:rPr lang="en-US" sz="2000" dirty="0">
                <a:solidFill>
                  <a:schemeClr val="bg1"/>
                </a:solidFill>
                <a:latin typeface="Calibri" panose="020F0502020204030204" pitchFamily="34" charset="0"/>
                <a:ea typeface="Calibri" panose="020F0502020204030204" pitchFamily="34" charset="0"/>
                <a:cs typeface="Calibri" panose="020F0502020204030204" pitchFamily="34" charset="0"/>
              </a:rPr>
              <a:t> email </a:t>
            </a:r>
            <a:r>
              <a:rPr lang="en-US" sz="2000" dirty="0" err="1">
                <a:solidFill>
                  <a:schemeClr val="bg1"/>
                </a:solidFill>
                <a:latin typeface="Calibri" panose="020F0502020204030204" pitchFamily="34" charset="0"/>
                <a:ea typeface="Calibri" panose="020F0502020204030204" pitchFamily="34" charset="0"/>
                <a:cs typeface="Calibri" panose="020F0502020204030204" pitchFamily="34" charset="0"/>
              </a:rPr>
              <a:t>μετά</a:t>
            </a:r>
            <a:r>
              <a:rPr lang="en-US" sz="2000" dirty="0">
                <a:solidFill>
                  <a:schemeClr val="bg1"/>
                </a:solidFill>
                <a:latin typeface="Calibri" panose="020F0502020204030204" pitchFamily="34" charset="0"/>
                <a:ea typeface="Calibri" panose="020F0502020204030204" pitchFamily="34" charset="0"/>
                <a:cs typeface="Calibri" panose="020F0502020204030204" pitchFamily="34" charset="0"/>
              </a:rPr>
              <a:t> την κατα</a:t>
            </a:r>
            <a:r>
              <a:rPr lang="en-US" sz="2000" dirty="0" err="1">
                <a:solidFill>
                  <a:schemeClr val="bg1"/>
                </a:solidFill>
                <a:latin typeface="Calibri" panose="020F0502020204030204" pitchFamily="34" charset="0"/>
                <a:ea typeface="Calibri" panose="020F0502020204030204" pitchFamily="34" charset="0"/>
                <a:cs typeface="Calibri" panose="020F0502020204030204" pitchFamily="34" charset="0"/>
              </a:rPr>
              <a:t>χώρηση</a:t>
            </a:r>
            <a:r>
              <a:rPr lang="en-US" sz="2000" dirty="0">
                <a:solidFill>
                  <a:schemeClr val="bg1"/>
                </a:solidFill>
                <a:latin typeface="Calibri" panose="020F0502020204030204" pitchFamily="34" charset="0"/>
                <a:ea typeface="Calibri" panose="020F0502020204030204" pitchFamily="34" charset="0"/>
                <a:cs typeface="Calibri" panose="020F0502020204030204" pitchFamily="34" charset="0"/>
              </a:rPr>
              <a:t> </a:t>
            </a:r>
            <a:r>
              <a:rPr lang="en-US" sz="2000" dirty="0" err="1">
                <a:solidFill>
                  <a:schemeClr val="bg1"/>
                </a:solidFill>
                <a:latin typeface="Calibri" panose="020F0502020204030204" pitchFamily="34" charset="0"/>
                <a:ea typeface="Calibri" panose="020F0502020204030204" pitchFamily="34" charset="0"/>
                <a:cs typeface="Calibri" panose="020F0502020204030204" pitchFamily="34" charset="0"/>
              </a:rPr>
              <a:t>της</a:t>
            </a:r>
            <a:r>
              <a:rPr lang="en-US" sz="2000" dirty="0">
                <a:solidFill>
                  <a:schemeClr val="bg1"/>
                </a:solidFill>
                <a:latin typeface="Calibri" panose="020F0502020204030204" pitchFamily="34" charset="0"/>
                <a:ea typeface="Calibri" panose="020F0502020204030204" pitchFamily="34" charset="0"/>
                <a:cs typeface="Calibri" panose="020F0502020204030204" pitchFamily="34" charset="0"/>
              </a:rPr>
              <a:t> </a:t>
            </a:r>
            <a:r>
              <a:rPr lang="en-US" sz="2000" dirty="0" err="1">
                <a:solidFill>
                  <a:schemeClr val="bg1"/>
                </a:solidFill>
                <a:latin typeface="Calibri" panose="020F0502020204030204" pitchFamily="34" charset="0"/>
                <a:ea typeface="Calibri" panose="020F0502020204030204" pitchFamily="34" charset="0"/>
                <a:cs typeface="Calibri" panose="020F0502020204030204" pitchFamily="34" charset="0"/>
              </a:rPr>
              <a:t>κράτησης</a:t>
            </a:r>
            <a:r>
              <a:rPr lang="en-US" sz="2000" dirty="0">
                <a:solidFill>
                  <a:schemeClr val="bg1"/>
                </a:solidFill>
                <a:latin typeface="Calibri" panose="020F0502020204030204" pitchFamily="34" charset="0"/>
                <a:ea typeface="Calibri" panose="020F0502020204030204" pitchFamily="34" charset="0"/>
                <a:cs typeface="Calibri" panose="020F0502020204030204" pitchFamily="34" charset="0"/>
              </a:rPr>
              <a:t> το οπ</a:t>
            </a:r>
            <a:r>
              <a:rPr lang="en-US" sz="2000" dirty="0" err="1">
                <a:solidFill>
                  <a:schemeClr val="bg1"/>
                </a:solidFill>
                <a:latin typeface="Calibri" panose="020F0502020204030204" pitchFamily="34" charset="0"/>
                <a:ea typeface="Calibri" panose="020F0502020204030204" pitchFamily="34" charset="0"/>
                <a:cs typeface="Calibri" panose="020F0502020204030204" pitchFamily="34" charset="0"/>
              </a:rPr>
              <a:t>οίο</a:t>
            </a:r>
            <a:r>
              <a:rPr lang="en-US" sz="2000" dirty="0">
                <a:solidFill>
                  <a:schemeClr val="bg1"/>
                </a:solidFill>
                <a:latin typeface="Calibri" panose="020F0502020204030204" pitchFamily="34" charset="0"/>
                <a:ea typeface="Calibri" panose="020F0502020204030204" pitchFamily="34" charset="0"/>
                <a:cs typeface="Calibri" panose="020F0502020204030204" pitchFamily="34" charset="0"/>
              </a:rPr>
              <a:t> π</a:t>
            </a:r>
            <a:r>
              <a:rPr lang="en-US" sz="2000" dirty="0" err="1">
                <a:solidFill>
                  <a:schemeClr val="bg1"/>
                </a:solidFill>
                <a:latin typeface="Calibri" panose="020F0502020204030204" pitchFamily="34" charset="0"/>
                <a:ea typeface="Calibri" panose="020F0502020204030204" pitchFamily="34" charset="0"/>
                <a:cs typeface="Calibri" panose="020F0502020204030204" pitchFamily="34" charset="0"/>
              </a:rPr>
              <a:t>εριλ</a:t>
            </a:r>
            <a:r>
              <a:rPr lang="en-US" sz="2000" dirty="0">
                <a:solidFill>
                  <a:schemeClr val="bg1"/>
                </a:solidFill>
                <a:latin typeface="Calibri" panose="020F0502020204030204" pitchFamily="34" charset="0"/>
                <a:ea typeface="Calibri" panose="020F0502020204030204" pitchFamily="34" charset="0"/>
                <a:cs typeface="Calibri" panose="020F0502020204030204" pitchFamily="34" charset="0"/>
              </a:rPr>
              <a:t>αμβάνει και την απόδειξη με τις σχετικές πληροφορίες.</a:t>
            </a:r>
          </a:p>
        </p:txBody>
      </p:sp>
      <p:sp>
        <p:nvSpPr>
          <p:cNvPr id="2" name="Θέση περιεχομένου 2">
            <a:extLst>
              <a:ext uri="{FF2B5EF4-FFF2-40B4-BE49-F238E27FC236}">
                <a16:creationId xmlns:a16="http://schemas.microsoft.com/office/drawing/2014/main" id="{B5E65BB7-BC1D-9DCC-A978-8166E3EB2EE7}"/>
              </a:ext>
            </a:extLst>
          </p:cNvPr>
          <p:cNvSpPr txBox="1">
            <a:spLocks/>
          </p:cNvSpPr>
          <p:nvPr/>
        </p:nvSpPr>
        <p:spPr>
          <a:xfrm>
            <a:off x="2512747" y="444592"/>
            <a:ext cx="7166505" cy="613111"/>
          </a:xfrm>
          <a:prstGeom prst="rect">
            <a:avLst/>
          </a:prstGeom>
        </p:spPr>
        <p:txBody>
          <a:bodyPr vert="horz" lIns="91440" tIns="45720" rIns="91440" bIns="45720" rtlCol="0">
            <a:noAutofit/>
          </a:bodyPr>
          <a:lstStyle>
            <a:lvl1pPr marL="228600" indent="-228600" algn="l" defTabSz="914400" rtl="0" eaLnBrk="1" latinLnBrk="0" hangingPunct="1">
              <a:lnSpc>
                <a:spcPct val="100000"/>
              </a:lnSpc>
              <a:spcBef>
                <a:spcPts val="1000"/>
              </a:spcBef>
              <a:buSzPct val="80000"/>
              <a:buFont typeface="Arial" panose="020B0604020202020204" pitchFamily="34" charset="0"/>
              <a:buChar char="•"/>
              <a:defRPr sz="2400" kern="1200">
                <a:solidFill>
                  <a:schemeClr val="tx2"/>
                </a:solidFill>
                <a:latin typeface="+mn-lt"/>
                <a:ea typeface="+mn-ea"/>
                <a:cs typeface="+mn-cs"/>
              </a:defRPr>
            </a:lvl1pPr>
            <a:lvl2pPr marL="685800" indent="-228600" algn="l" defTabSz="914400" rtl="0" eaLnBrk="1" latinLnBrk="0" hangingPunct="1">
              <a:lnSpc>
                <a:spcPct val="100000"/>
              </a:lnSpc>
              <a:spcBef>
                <a:spcPts val="500"/>
              </a:spcBef>
              <a:buSzPct val="80000"/>
              <a:buFont typeface="Arial" panose="020B0604020202020204" pitchFamily="34" charset="0"/>
              <a:buChar char="•"/>
              <a:defRPr sz="2000" kern="1200">
                <a:solidFill>
                  <a:schemeClr val="tx2"/>
                </a:solidFill>
                <a:latin typeface="+mn-lt"/>
                <a:ea typeface="+mn-ea"/>
                <a:cs typeface="+mn-cs"/>
              </a:defRPr>
            </a:lvl2pPr>
            <a:lvl3pPr marL="1143000" indent="-228600" algn="l" defTabSz="914400" rtl="0" eaLnBrk="1" latinLnBrk="0" hangingPunct="1">
              <a:lnSpc>
                <a:spcPct val="100000"/>
              </a:lnSpc>
              <a:spcBef>
                <a:spcPts val="500"/>
              </a:spcBef>
              <a:buSzPct val="80000"/>
              <a:buFont typeface="Arial" panose="020B0604020202020204" pitchFamily="34" charset="0"/>
              <a:buChar char="•"/>
              <a:defRPr sz="1800" kern="1200">
                <a:solidFill>
                  <a:schemeClr val="tx2"/>
                </a:solidFill>
                <a:latin typeface="+mn-lt"/>
                <a:ea typeface="+mn-ea"/>
                <a:cs typeface="+mn-cs"/>
              </a:defRPr>
            </a:lvl3pPr>
            <a:lvl4pPr marL="1600200" indent="-228600" algn="l" defTabSz="914400" rtl="0" eaLnBrk="1" latinLnBrk="0" hangingPunct="1">
              <a:lnSpc>
                <a:spcPct val="100000"/>
              </a:lnSpc>
              <a:spcBef>
                <a:spcPts val="500"/>
              </a:spcBef>
              <a:buSzPct val="80000"/>
              <a:buFont typeface="Arial" panose="020B0604020202020204" pitchFamily="34" charset="0"/>
              <a:buChar char="•"/>
              <a:defRPr sz="1600" kern="1200">
                <a:solidFill>
                  <a:schemeClr val="tx2"/>
                </a:solidFill>
                <a:latin typeface="+mn-lt"/>
                <a:ea typeface="+mn-ea"/>
                <a:cs typeface="+mn-cs"/>
              </a:defRPr>
            </a:lvl4pPr>
            <a:lvl5pPr marL="2057400" indent="-228600" algn="l" defTabSz="914400" rtl="0" eaLnBrk="1" latinLnBrk="0" hangingPunct="1">
              <a:lnSpc>
                <a:spcPct val="100000"/>
              </a:lnSpc>
              <a:spcBef>
                <a:spcPts val="500"/>
              </a:spcBef>
              <a:buSzPct val="80000"/>
              <a:buFont typeface="Arial" panose="020B0604020202020204" pitchFamily="34" charset="0"/>
              <a:buChar char="•"/>
              <a:defRPr sz="1600" kern="1200">
                <a:solidFill>
                  <a:schemeClr val="tx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l-GR" sz="3200" dirty="0">
                <a:solidFill>
                  <a:schemeClr val="bg1"/>
                </a:solidFill>
                <a:latin typeface="Calibri" panose="020F0502020204030204" pitchFamily="34" charset="0"/>
                <a:ea typeface="Calibri" panose="020F0502020204030204" pitchFamily="34" charset="0"/>
                <a:cs typeface="Calibri" panose="020F0502020204030204" pitchFamily="34" charset="0"/>
              </a:rPr>
              <a:t>Αποστολή </a:t>
            </a:r>
            <a:r>
              <a:rPr lang="en-GB" sz="3200" dirty="0">
                <a:solidFill>
                  <a:schemeClr val="bg1"/>
                </a:solidFill>
                <a:latin typeface="Calibri" panose="020F0502020204030204" pitchFamily="34" charset="0"/>
                <a:ea typeface="Calibri" panose="020F0502020204030204" pitchFamily="34" charset="0"/>
                <a:cs typeface="Calibri" panose="020F0502020204030204" pitchFamily="34" charset="0"/>
              </a:rPr>
              <a:t>Email </a:t>
            </a:r>
            <a:r>
              <a:rPr lang="el-GR" sz="3200" dirty="0">
                <a:solidFill>
                  <a:schemeClr val="bg1"/>
                </a:solidFill>
                <a:latin typeface="Calibri" panose="020F0502020204030204" pitchFamily="34" charset="0"/>
                <a:ea typeface="Calibri" panose="020F0502020204030204" pitchFamily="34" charset="0"/>
                <a:cs typeface="Calibri" panose="020F0502020204030204" pitchFamily="34" charset="0"/>
              </a:rPr>
              <a:t>Επιβεβαίωσης Κράτησης</a:t>
            </a:r>
          </a:p>
        </p:txBody>
      </p:sp>
    </p:spTree>
    <p:extLst>
      <p:ext uri="{BB962C8B-B14F-4D97-AF65-F5344CB8AC3E}">
        <p14:creationId xmlns:p14="http://schemas.microsoft.com/office/powerpoint/2010/main" val="2450795457"/>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fade">
                                      <p:cBhvr>
                                        <p:cTn id="7" dur="1000"/>
                                        <p:tgtEl>
                                          <p:spTgt spid="6">
                                            <p:txEl>
                                              <p:pRg st="0" end="0"/>
                                            </p:txEl>
                                          </p:spTgt>
                                        </p:tgtEl>
                                      </p:cBhvr>
                                    </p:animEffect>
                                    <p:anim calcmode="lin" valueType="num">
                                      <p:cBhvr>
                                        <p:cTn id="8" dur="10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6">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0" presetClass="entr" presetSubtype="0" fill="hold" nodeType="click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fade">
                                      <p:cBhvr>
                                        <p:cTn id="14" dur="500"/>
                                        <p:tgtEl>
                                          <p:spTgt spid="4"/>
                                        </p:tgtEl>
                                      </p:cBhvr>
                                    </p:animEffect>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nodeType="click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fade">
                                      <p:cBhvr>
                                        <p:cTn id="19"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7" name="Rectangle 10">
            <a:extLst>
              <a:ext uri="{FF2B5EF4-FFF2-40B4-BE49-F238E27FC236}">
                <a16:creationId xmlns:a16="http://schemas.microsoft.com/office/drawing/2014/main" id="{F8222250-799A-4AD0-9BD1-BE6EB7A06AD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Freeform: Shape 12">
            <a:extLst>
              <a:ext uri="{FF2B5EF4-FFF2-40B4-BE49-F238E27FC236}">
                <a16:creationId xmlns:a16="http://schemas.microsoft.com/office/drawing/2014/main" id="{B770432A-C0A6-4D4F-AE2C-705049DAB85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V="1">
            <a:off x="6244921" y="-5976"/>
            <a:ext cx="5947079" cy="6874927"/>
          </a:xfrm>
          <a:custGeom>
            <a:avLst/>
            <a:gdLst>
              <a:gd name="connsiteX0" fmla="*/ 0 w 4584879"/>
              <a:gd name="connsiteY0" fmla="*/ 0 h 6863976"/>
              <a:gd name="connsiteX1" fmla="*/ 4584879 w 4584879"/>
              <a:gd name="connsiteY1" fmla="*/ 0 h 6863976"/>
              <a:gd name="connsiteX2" fmla="*/ 2493114 w 4584879"/>
              <a:gd name="connsiteY2" fmla="*/ 6863976 h 6863976"/>
              <a:gd name="connsiteX3" fmla="*/ 0 w 4584879"/>
              <a:gd name="connsiteY3" fmla="*/ 6863976 h 6863976"/>
              <a:gd name="connsiteX0" fmla="*/ 0 w 4584879"/>
              <a:gd name="connsiteY0" fmla="*/ 0 h 6863976"/>
              <a:gd name="connsiteX1" fmla="*/ 4584879 w 4584879"/>
              <a:gd name="connsiteY1" fmla="*/ 0 h 6863976"/>
              <a:gd name="connsiteX2" fmla="*/ 3571269 w 4584879"/>
              <a:gd name="connsiteY2" fmla="*/ 6853025 h 6863976"/>
              <a:gd name="connsiteX3" fmla="*/ 0 w 4584879"/>
              <a:gd name="connsiteY3" fmla="*/ 6863976 h 6863976"/>
              <a:gd name="connsiteX4" fmla="*/ 0 w 4584879"/>
              <a:gd name="connsiteY4" fmla="*/ 0 h 6863976"/>
              <a:gd name="connsiteX0" fmla="*/ 0 w 4584879"/>
              <a:gd name="connsiteY0" fmla="*/ 0 h 6863976"/>
              <a:gd name="connsiteX1" fmla="*/ 4584879 w 4584879"/>
              <a:gd name="connsiteY1" fmla="*/ 0 h 6863976"/>
              <a:gd name="connsiteX2" fmla="*/ 3571269 w 4584879"/>
              <a:gd name="connsiteY2" fmla="*/ 6853025 h 6863976"/>
              <a:gd name="connsiteX3" fmla="*/ 0 w 4584879"/>
              <a:gd name="connsiteY3" fmla="*/ 6863976 h 6863976"/>
              <a:gd name="connsiteX4" fmla="*/ 0 w 4584879"/>
              <a:gd name="connsiteY4" fmla="*/ 0 h 6863976"/>
              <a:gd name="connsiteX0" fmla="*/ 0 w 4584879"/>
              <a:gd name="connsiteY0" fmla="*/ 0 h 6863976"/>
              <a:gd name="connsiteX1" fmla="*/ 4584879 w 4584879"/>
              <a:gd name="connsiteY1" fmla="*/ 0 h 6863976"/>
              <a:gd name="connsiteX2" fmla="*/ 3677452 w 4584879"/>
              <a:gd name="connsiteY2" fmla="*/ 6853025 h 6863976"/>
              <a:gd name="connsiteX3" fmla="*/ 0 w 4584879"/>
              <a:gd name="connsiteY3" fmla="*/ 6863976 h 6863976"/>
              <a:gd name="connsiteX4" fmla="*/ 0 w 4584879"/>
              <a:gd name="connsiteY4" fmla="*/ 0 h 6863976"/>
              <a:gd name="connsiteX0" fmla="*/ 0 w 4584879"/>
              <a:gd name="connsiteY0" fmla="*/ 0 h 6874927"/>
              <a:gd name="connsiteX1" fmla="*/ 4584879 w 4584879"/>
              <a:gd name="connsiteY1" fmla="*/ 0 h 6874927"/>
              <a:gd name="connsiteX2" fmla="*/ 3693787 w 4584879"/>
              <a:gd name="connsiteY2" fmla="*/ 6874927 h 6874927"/>
              <a:gd name="connsiteX3" fmla="*/ 0 w 4584879"/>
              <a:gd name="connsiteY3" fmla="*/ 6863976 h 6874927"/>
              <a:gd name="connsiteX4" fmla="*/ 0 w 4584879"/>
              <a:gd name="connsiteY4" fmla="*/ 0 h 6874927"/>
              <a:gd name="connsiteX0" fmla="*/ 0 w 4584879"/>
              <a:gd name="connsiteY0" fmla="*/ 0 h 6874927"/>
              <a:gd name="connsiteX1" fmla="*/ 4584879 w 4584879"/>
              <a:gd name="connsiteY1" fmla="*/ 0 h 6874927"/>
              <a:gd name="connsiteX2" fmla="*/ 3842978 w 4584879"/>
              <a:gd name="connsiteY2" fmla="*/ 6874927 h 6874927"/>
              <a:gd name="connsiteX3" fmla="*/ 0 w 4584879"/>
              <a:gd name="connsiteY3" fmla="*/ 6863976 h 6874927"/>
              <a:gd name="connsiteX4" fmla="*/ 0 w 4584879"/>
              <a:gd name="connsiteY4" fmla="*/ 0 h 6874927"/>
              <a:gd name="connsiteX0" fmla="*/ 0 w 4435688"/>
              <a:gd name="connsiteY0" fmla="*/ 0 h 6874927"/>
              <a:gd name="connsiteX1" fmla="*/ 4435688 w 4435688"/>
              <a:gd name="connsiteY1" fmla="*/ 4763 h 6874927"/>
              <a:gd name="connsiteX2" fmla="*/ 3842978 w 4435688"/>
              <a:gd name="connsiteY2" fmla="*/ 6874927 h 6874927"/>
              <a:gd name="connsiteX3" fmla="*/ 0 w 4435688"/>
              <a:gd name="connsiteY3" fmla="*/ 6863976 h 6874927"/>
              <a:gd name="connsiteX4" fmla="*/ 0 w 4435688"/>
              <a:gd name="connsiteY4" fmla="*/ 0 h 687492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435688" h="6874927">
                <a:moveTo>
                  <a:pt x="0" y="0"/>
                </a:moveTo>
                <a:lnTo>
                  <a:pt x="4435688" y="4763"/>
                </a:lnTo>
                <a:lnTo>
                  <a:pt x="3842978" y="6874927"/>
                </a:lnTo>
                <a:lnTo>
                  <a:pt x="0" y="6863976"/>
                </a:lnTo>
                <a:lnTo>
                  <a:pt x="0" y="0"/>
                </a:ln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pic>
        <p:nvPicPr>
          <p:cNvPr id="4" name="Θέση περιεχομένου 3" descr="Εικόνα που περιέχει κείμενο, στιγμιότυπο οθόνης, σχεδίαση, τέχνη&#10;&#10;Περιγραφή που δημιουργήθηκε αυτόματα">
            <a:extLst>
              <a:ext uri="{FF2B5EF4-FFF2-40B4-BE49-F238E27FC236}">
                <a16:creationId xmlns:a16="http://schemas.microsoft.com/office/drawing/2014/main" id="{7457F0F3-466E-1E31-8699-9AD02FE032A3}"/>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bwMode="auto">
          <a:xfrm>
            <a:off x="533400" y="2243238"/>
            <a:ext cx="5270053" cy="2371524"/>
          </a:xfrm>
          <a:prstGeom prst="rect">
            <a:avLst/>
          </a:prstGeom>
          <a:noFill/>
          <a:effectLst>
            <a:outerShdw blurRad="50800" dist="38100" dir="8100000" algn="tr" rotWithShape="0">
              <a:prstClr val="black">
                <a:alpha val="40000"/>
              </a:prstClr>
            </a:outerShdw>
          </a:effectLst>
        </p:spPr>
      </p:pic>
      <p:cxnSp>
        <p:nvCxnSpPr>
          <p:cNvPr id="19" name="Straight Connector 14">
            <a:extLst>
              <a:ext uri="{FF2B5EF4-FFF2-40B4-BE49-F238E27FC236}">
                <a16:creationId xmlns:a16="http://schemas.microsoft.com/office/drawing/2014/main" id="{78FBE787-8B1D-40E5-8468-6F665BB5D7CB}"/>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6243268" y="0"/>
            <a:ext cx="488370" cy="6880404"/>
          </a:xfrm>
          <a:prstGeom prst="line">
            <a:avLst/>
          </a:prstGeom>
          <a:ln w="12700">
            <a:solidFill>
              <a:schemeClr val="accent2">
                <a:alpha val="70000"/>
              </a:schemeClr>
            </a:solidFill>
          </a:ln>
        </p:spPr>
        <p:style>
          <a:lnRef idx="1">
            <a:schemeClr val="accent1"/>
          </a:lnRef>
          <a:fillRef idx="0">
            <a:schemeClr val="accent1"/>
          </a:fillRef>
          <a:effectRef idx="0">
            <a:schemeClr val="accent1"/>
          </a:effectRef>
          <a:fontRef idx="minor">
            <a:schemeClr val="tx1"/>
          </a:fontRef>
        </p:style>
      </p:cxnSp>
      <p:sp>
        <p:nvSpPr>
          <p:cNvPr id="20" name="Content Placeholder 7">
            <a:extLst>
              <a:ext uri="{FF2B5EF4-FFF2-40B4-BE49-F238E27FC236}">
                <a16:creationId xmlns:a16="http://schemas.microsoft.com/office/drawing/2014/main" id="{CFB4BB3C-BF1C-6172-EA77-7FC0956F4688}"/>
              </a:ext>
            </a:extLst>
          </p:cNvPr>
          <p:cNvSpPr>
            <a:spLocks noGrp="1"/>
          </p:cNvSpPr>
          <p:nvPr>
            <p:ph idx="1"/>
          </p:nvPr>
        </p:nvSpPr>
        <p:spPr>
          <a:xfrm>
            <a:off x="7079862" y="2004592"/>
            <a:ext cx="4748344" cy="4113531"/>
          </a:xfrm>
        </p:spPr>
        <p:txBody>
          <a:bodyPr>
            <a:normAutofit/>
          </a:bodyPr>
          <a:lstStyle/>
          <a:p>
            <a:pPr marL="0" indent="0">
              <a:buNone/>
            </a:pPr>
            <a:r>
              <a:rPr lang="el-GR" sz="2000" dirty="0">
                <a:latin typeface="Calibri" panose="020F0502020204030204" pitchFamily="34" charset="0"/>
                <a:ea typeface="Calibri" panose="020F0502020204030204" pitchFamily="34" charset="0"/>
                <a:cs typeface="Calibri" panose="020F0502020204030204" pitchFamily="34" charset="0"/>
              </a:rPr>
              <a:t>Δίνονται στο χρήστη δύο επιλογές:</a:t>
            </a:r>
          </a:p>
          <a:p>
            <a:pPr marL="457200" indent="-457200" algn="just">
              <a:buFont typeface="+mj-lt"/>
              <a:buAutoNum type="arabicPeriod"/>
            </a:pPr>
            <a:r>
              <a:rPr lang="el-GR" sz="2000" dirty="0">
                <a:latin typeface="Calibri" panose="020F0502020204030204" pitchFamily="34" charset="0"/>
                <a:ea typeface="Calibri" panose="020F0502020204030204" pitchFamily="34" charset="0"/>
                <a:cs typeface="Calibri" panose="020F0502020204030204" pitchFamily="34" charset="0"/>
              </a:rPr>
              <a:t>Η πρώτη είναι να μεταφερθεί στη σελίδα (</a:t>
            </a:r>
            <a:r>
              <a:rPr lang="en-US" sz="2000" dirty="0">
                <a:latin typeface="Calibri" panose="020F0502020204030204" pitchFamily="34" charset="0"/>
                <a:ea typeface="Calibri" panose="020F0502020204030204" pitchFamily="34" charset="0"/>
                <a:cs typeface="Calibri" panose="020F0502020204030204" pitchFamily="34" charset="0"/>
              </a:rPr>
              <a:t>Bookings</a:t>
            </a:r>
            <a:r>
              <a:rPr lang="el-GR" sz="2000" dirty="0">
                <a:latin typeface="Calibri" panose="020F0502020204030204" pitchFamily="34" charset="0"/>
                <a:ea typeface="Calibri" panose="020F0502020204030204" pitchFamily="34" charset="0"/>
                <a:cs typeface="Calibri" panose="020F0502020204030204" pitchFamily="34" charset="0"/>
              </a:rPr>
              <a:t>) η οποία διαθέτει όλες τις κρατήσεις.</a:t>
            </a:r>
          </a:p>
          <a:p>
            <a:pPr marL="457200" indent="-457200" algn="just">
              <a:buFont typeface="+mj-lt"/>
              <a:buAutoNum type="arabicPeriod"/>
            </a:pPr>
            <a:r>
              <a:rPr lang="el-GR" sz="2000" dirty="0">
                <a:latin typeface="Calibri" panose="020F0502020204030204" pitchFamily="34" charset="0"/>
                <a:ea typeface="Calibri" panose="020F0502020204030204" pitchFamily="34" charset="0"/>
                <a:cs typeface="Calibri" panose="020F0502020204030204" pitchFamily="34" charset="0"/>
              </a:rPr>
              <a:t>Η δεύτερη είναι να μεταφερθεί στη σελίδα (</a:t>
            </a:r>
            <a:r>
              <a:rPr lang="en-US" sz="2000" dirty="0">
                <a:latin typeface="Calibri" panose="020F0502020204030204" pitchFamily="34" charset="0"/>
                <a:ea typeface="Calibri" panose="020F0502020204030204" pitchFamily="34" charset="0"/>
                <a:cs typeface="Calibri" panose="020F0502020204030204" pitchFamily="34" charset="0"/>
              </a:rPr>
              <a:t>Settings</a:t>
            </a:r>
            <a:r>
              <a:rPr lang="el-GR" sz="2000" dirty="0">
                <a:latin typeface="Calibri" panose="020F0502020204030204" pitchFamily="34" charset="0"/>
                <a:ea typeface="Calibri" panose="020F0502020204030204" pitchFamily="34" charset="0"/>
                <a:cs typeface="Calibri" panose="020F0502020204030204" pitchFamily="34" charset="0"/>
              </a:rPr>
              <a:t>) </a:t>
            </a:r>
            <a:r>
              <a:rPr lang="en-US" sz="2000" dirty="0">
                <a:latin typeface="Calibri" panose="020F0502020204030204" pitchFamily="34" charset="0"/>
                <a:ea typeface="Calibri" panose="020F0502020204030204" pitchFamily="34" charset="0"/>
                <a:cs typeface="Calibri" panose="020F0502020204030204" pitchFamily="34" charset="0"/>
              </a:rPr>
              <a:t> </a:t>
            </a:r>
            <a:r>
              <a:rPr lang="el-GR" sz="2000" dirty="0">
                <a:latin typeface="Calibri" panose="020F0502020204030204" pitchFamily="34" charset="0"/>
                <a:ea typeface="Calibri" panose="020F0502020204030204" pitchFamily="34" charset="0"/>
                <a:cs typeface="Calibri" panose="020F0502020204030204" pitchFamily="34" charset="0"/>
              </a:rPr>
              <a:t>στην οποία του δίνεται η δυνατότητα να διαχειριστεί οποιαδήποτε κράτηση.</a:t>
            </a:r>
          </a:p>
        </p:txBody>
      </p:sp>
      <p:sp>
        <p:nvSpPr>
          <p:cNvPr id="3" name="TextBox 2">
            <a:extLst>
              <a:ext uri="{FF2B5EF4-FFF2-40B4-BE49-F238E27FC236}">
                <a16:creationId xmlns:a16="http://schemas.microsoft.com/office/drawing/2014/main" id="{E2E07F97-32B9-50DE-BA12-43E56D4C36BE}"/>
              </a:ext>
            </a:extLst>
          </p:cNvPr>
          <p:cNvSpPr txBox="1"/>
          <p:nvPr/>
        </p:nvSpPr>
        <p:spPr>
          <a:xfrm>
            <a:off x="7335891" y="463687"/>
            <a:ext cx="4394555" cy="1077218"/>
          </a:xfrm>
          <a:prstGeom prst="rect">
            <a:avLst/>
          </a:prstGeom>
          <a:noFill/>
        </p:spPr>
        <p:txBody>
          <a:bodyPr wrap="square" rtlCol="0">
            <a:spAutoFit/>
          </a:bodyPr>
          <a:lstStyle/>
          <a:p>
            <a:pPr algn="ctr"/>
            <a:r>
              <a:rPr lang="el-GR" sz="3200" dirty="0">
                <a:latin typeface="Calibri" panose="020F0502020204030204" pitchFamily="34" charset="0"/>
                <a:ea typeface="Calibri" panose="020F0502020204030204" pitchFamily="34" charset="0"/>
                <a:cs typeface="Calibri" panose="020F0502020204030204" pitchFamily="34" charset="0"/>
              </a:rPr>
              <a:t>Σύνδεση στην εφαρμογή ως Διαχειριστής</a:t>
            </a:r>
          </a:p>
        </p:txBody>
      </p:sp>
    </p:spTree>
    <p:extLst>
      <p:ext uri="{BB962C8B-B14F-4D97-AF65-F5344CB8AC3E}">
        <p14:creationId xmlns:p14="http://schemas.microsoft.com/office/powerpoint/2010/main" val="4183383416"/>
      </p:ext>
    </p:extLst>
  </p:cSld>
  <p:clrMapOvr>
    <a:masterClrMapping/>
  </p:clrMapOvr>
  <mc:AlternateContent xmlns:mc="http://schemas.openxmlformats.org/markup-compatibility/2006" xmlns:p14="http://schemas.microsoft.com/office/powerpoint/2010/main">
    <mc:Choice Requires="p14">
      <p:transition spd="slow" p14:dur="4400">
        <p14:honeycomb/>
      </p:transition>
    </mc:Choice>
    <mc:Fallback xmlns="">
      <p:transition spd="slow">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8" name="Rectangle 27">
            <a:extLst>
              <a:ext uri="{FF2B5EF4-FFF2-40B4-BE49-F238E27FC236}">
                <a16:creationId xmlns:a16="http://schemas.microsoft.com/office/drawing/2014/main" id="{2B78D151-52A1-46B3-8374-570DA802E9A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a:extLst>
              <a:ext uri="{FF2B5EF4-FFF2-40B4-BE49-F238E27FC236}">
                <a16:creationId xmlns:a16="http://schemas.microsoft.com/office/drawing/2014/main" id="{5FD4870B-86EF-8550-7790-C99A20A990B0}"/>
              </a:ext>
            </a:extLst>
          </p:cNvPr>
          <p:cNvSpPr txBox="1"/>
          <p:nvPr/>
        </p:nvSpPr>
        <p:spPr>
          <a:xfrm>
            <a:off x="1061884" y="2814557"/>
            <a:ext cx="4742016" cy="3052843"/>
          </a:xfrm>
          <a:prstGeom prst="rect">
            <a:avLst/>
          </a:prstGeom>
        </p:spPr>
        <p:txBody>
          <a:bodyPr vert="horz" lIns="91440" tIns="45720" rIns="91440" bIns="45720" rtlCol="0">
            <a:normAutofit/>
          </a:bodyPr>
          <a:lstStyle/>
          <a:p>
            <a:pPr algn="just">
              <a:spcAft>
                <a:spcPts val="600"/>
              </a:spcAft>
              <a:buSzPct val="80000"/>
            </a:pPr>
            <a:r>
              <a:rPr lang="en-US" sz="2000" dirty="0">
                <a:solidFill>
                  <a:schemeClr val="tx2"/>
                </a:solidFill>
                <a:latin typeface="Calibri" panose="020F0502020204030204" pitchFamily="34" charset="0"/>
                <a:ea typeface="Calibri" panose="020F0502020204030204" pitchFamily="34" charset="0"/>
                <a:cs typeface="Calibri" panose="020F0502020204030204" pitchFamily="34" charset="0"/>
              </a:rPr>
              <a:t>Ο </a:t>
            </a:r>
            <a:r>
              <a:rPr lang="en-US" sz="2000" dirty="0" err="1">
                <a:solidFill>
                  <a:schemeClr val="tx2"/>
                </a:solidFill>
                <a:latin typeface="Calibri" panose="020F0502020204030204" pitchFamily="34" charset="0"/>
                <a:ea typeface="Calibri" panose="020F0502020204030204" pitchFamily="34" charset="0"/>
                <a:cs typeface="Calibri" panose="020F0502020204030204" pitchFamily="34" charset="0"/>
              </a:rPr>
              <a:t>χρήστης</a:t>
            </a:r>
            <a:r>
              <a:rPr lang="en-US" sz="2000" dirty="0">
                <a:solidFill>
                  <a:schemeClr val="tx2"/>
                </a:solidFill>
                <a:latin typeface="Calibri" panose="020F0502020204030204" pitchFamily="34" charset="0"/>
                <a:ea typeface="Calibri" panose="020F0502020204030204" pitchFamily="34" charset="0"/>
                <a:cs typeface="Calibri" panose="020F0502020204030204" pitchFamily="34" charset="0"/>
              </a:rPr>
              <a:t> </a:t>
            </a:r>
            <a:r>
              <a:rPr lang="en-US" sz="2000" dirty="0" err="1">
                <a:solidFill>
                  <a:schemeClr val="tx2"/>
                </a:solidFill>
                <a:latin typeface="Calibri" panose="020F0502020204030204" pitchFamily="34" charset="0"/>
                <a:ea typeface="Calibri" panose="020F0502020204030204" pitchFamily="34" charset="0"/>
                <a:cs typeface="Calibri" panose="020F0502020204030204" pitchFamily="34" charset="0"/>
              </a:rPr>
              <a:t>στη</a:t>
            </a:r>
            <a:r>
              <a:rPr lang="en-US" sz="2000" dirty="0">
                <a:solidFill>
                  <a:schemeClr val="tx2"/>
                </a:solidFill>
                <a:latin typeface="Calibri" panose="020F0502020204030204" pitchFamily="34" charset="0"/>
                <a:ea typeface="Calibri" panose="020F0502020204030204" pitchFamily="34" charset="0"/>
                <a:cs typeface="Calibri" panose="020F0502020204030204" pitchFamily="34" charset="0"/>
              </a:rPr>
              <a:t> </a:t>
            </a:r>
            <a:r>
              <a:rPr lang="en-US" sz="2000" dirty="0" err="1">
                <a:solidFill>
                  <a:schemeClr val="tx2"/>
                </a:solidFill>
                <a:latin typeface="Calibri" panose="020F0502020204030204" pitchFamily="34" charset="0"/>
                <a:ea typeface="Calibri" panose="020F0502020204030204" pitchFamily="34" charset="0"/>
                <a:cs typeface="Calibri" panose="020F0502020204030204" pitchFamily="34" charset="0"/>
              </a:rPr>
              <a:t>σελίδ</a:t>
            </a:r>
            <a:r>
              <a:rPr lang="en-US" sz="2000" dirty="0">
                <a:solidFill>
                  <a:schemeClr val="tx2"/>
                </a:solidFill>
                <a:latin typeface="Calibri" panose="020F0502020204030204" pitchFamily="34" charset="0"/>
                <a:ea typeface="Calibri" panose="020F0502020204030204" pitchFamily="34" charset="0"/>
                <a:cs typeface="Calibri" panose="020F0502020204030204" pitchFamily="34" charset="0"/>
              </a:rPr>
              <a:t>α Bookings έχει τη δυνατότητα να παρακολουθήσει τις κρατήσεις, και πατώντας το link που υπάρχει στο πεδίο Reservation Id θα μπορέσει να προβάλλει τις αναλυτικές πληροφορίες κάθε κράτησης. </a:t>
            </a:r>
          </a:p>
        </p:txBody>
      </p:sp>
      <p:sp>
        <p:nvSpPr>
          <p:cNvPr id="30" name="Rectangle 23">
            <a:extLst>
              <a:ext uri="{FF2B5EF4-FFF2-40B4-BE49-F238E27FC236}">
                <a16:creationId xmlns:a16="http://schemas.microsoft.com/office/drawing/2014/main" id="{6C745475-F6E1-4944-B2F1-A82F3444F7E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flipV="1">
            <a:off x="7323273" y="-18942"/>
            <a:ext cx="4868727" cy="6895884"/>
          </a:xfrm>
          <a:custGeom>
            <a:avLst/>
            <a:gdLst>
              <a:gd name="connsiteX0" fmla="*/ 0 w 5803153"/>
              <a:gd name="connsiteY0" fmla="*/ 0 h 6857998"/>
              <a:gd name="connsiteX1" fmla="*/ 5803153 w 5803153"/>
              <a:gd name="connsiteY1" fmla="*/ 0 h 6857998"/>
              <a:gd name="connsiteX2" fmla="*/ 5803153 w 5803153"/>
              <a:gd name="connsiteY2" fmla="*/ 6857998 h 6857998"/>
              <a:gd name="connsiteX3" fmla="*/ 0 w 5803153"/>
              <a:gd name="connsiteY3" fmla="*/ 6857998 h 6857998"/>
              <a:gd name="connsiteX4" fmla="*/ 0 w 5803153"/>
              <a:gd name="connsiteY4" fmla="*/ 0 h 6857998"/>
              <a:gd name="connsiteX0" fmla="*/ 1016000 w 5803153"/>
              <a:gd name="connsiteY0" fmla="*/ 0 h 6857998"/>
              <a:gd name="connsiteX1" fmla="*/ 5803153 w 5803153"/>
              <a:gd name="connsiteY1" fmla="*/ 0 h 6857998"/>
              <a:gd name="connsiteX2" fmla="*/ 5803153 w 5803153"/>
              <a:gd name="connsiteY2" fmla="*/ 6857998 h 6857998"/>
              <a:gd name="connsiteX3" fmla="*/ 0 w 5803153"/>
              <a:gd name="connsiteY3" fmla="*/ 6857998 h 6857998"/>
              <a:gd name="connsiteX4" fmla="*/ 1016000 w 5803153"/>
              <a:gd name="connsiteY4" fmla="*/ 0 h 6857998"/>
              <a:gd name="connsiteX0" fmla="*/ 1338729 w 6125882"/>
              <a:gd name="connsiteY0" fmla="*/ 0 h 6857998"/>
              <a:gd name="connsiteX1" fmla="*/ 6125882 w 6125882"/>
              <a:gd name="connsiteY1" fmla="*/ 0 h 6857998"/>
              <a:gd name="connsiteX2" fmla="*/ 6125882 w 6125882"/>
              <a:gd name="connsiteY2" fmla="*/ 6857998 h 6857998"/>
              <a:gd name="connsiteX3" fmla="*/ 0 w 6125882"/>
              <a:gd name="connsiteY3" fmla="*/ 6846045 h 6857998"/>
              <a:gd name="connsiteX4" fmla="*/ 1338729 w 6125882"/>
              <a:gd name="connsiteY4" fmla="*/ 0 h 6857998"/>
              <a:gd name="connsiteX0" fmla="*/ 1697317 w 6125882"/>
              <a:gd name="connsiteY0" fmla="*/ 0 h 6857998"/>
              <a:gd name="connsiteX1" fmla="*/ 6125882 w 6125882"/>
              <a:gd name="connsiteY1" fmla="*/ 0 h 6857998"/>
              <a:gd name="connsiteX2" fmla="*/ 6125882 w 6125882"/>
              <a:gd name="connsiteY2" fmla="*/ 6857998 h 6857998"/>
              <a:gd name="connsiteX3" fmla="*/ 0 w 6125882"/>
              <a:gd name="connsiteY3" fmla="*/ 6846045 h 6857998"/>
              <a:gd name="connsiteX4" fmla="*/ 1697317 w 6125882"/>
              <a:gd name="connsiteY4" fmla="*/ 0 h 6857998"/>
              <a:gd name="connsiteX0" fmla="*/ 2702091 w 6125882"/>
              <a:gd name="connsiteY0" fmla="*/ 0 h 6857998"/>
              <a:gd name="connsiteX1" fmla="*/ 6125882 w 6125882"/>
              <a:gd name="connsiteY1" fmla="*/ 0 h 6857998"/>
              <a:gd name="connsiteX2" fmla="*/ 6125882 w 6125882"/>
              <a:gd name="connsiteY2" fmla="*/ 6857998 h 6857998"/>
              <a:gd name="connsiteX3" fmla="*/ 0 w 6125882"/>
              <a:gd name="connsiteY3" fmla="*/ 6846045 h 6857998"/>
              <a:gd name="connsiteX4" fmla="*/ 2702091 w 6125882"/>
              <a:gd name="connsiteY4" fmla="*/ 0 h 6857998"/>
              <a:gd name="connsiteX0" fmla="*/ 1215089 w 6125882"/>
              <a:gd name="connsiteY0" fmla="*/ 0 h 6857998"/>
              <a:gd name="connsiteX1" fmla="*/ 6125882 w 6125882"/>
              <a:gd name="connsiteY1" fmla="*/ 0 h 6857998"/>
              <a:gd name="connsiteX2" fmla="*/ 6125882 w 6125882"/>
              <a:gd name="connsiteY2" fmla="*/ 6857998 h 6857998"/>
              <a:gd name="connsiteX3" fmla="*/ 0 w 6125882"/>
              <a:gd name="connsiteY3" fmla="*/ 6846045 h 6857998"/>
              <a:gd name="connsiteX4" fmla="*/ 1215089 w 6125882"/>
              <a:gd name="connsiteY4" fmla="*/ 0 h 6857998"/>
              <a:gd name="connsiteX0" fmla="*/ 1222204 w 6132997"/>
              <a:gd name="connsiteY0" fmla="*/ 0 h 6881904"/>
              <a:gd name="connsiteX1" fmla="*/ 6132997 w 6132997"/>
              <a:gd name="connsiteY1" fmla="*/ 0 h 6881904"/>
              <a:gd name="connsiteX2" fmla="*/ 6132997 w 6132997"/>
              <a:gd name="connsiteY2" fmla="*/ 6857998 h 6881904"/>
              <a:gd name="connsiteX3" fmla="*/ 0 w 6132997"/>
              <a:gd name="connsiteY3" fmla="*/ 6881904 h 6881904"/>
              <a:gd name="connsiteX4" fmla="*/ 1222204 w 6132997"/>
              <a:gd name="connsiteY4" fmla="*/ 0 h 6881904"/>
              <a:gd name="connsiteX0" fmla="*/ 1348644 w 6132997"/>
              <a:gd name="connsiteY0" fmla="*/ 0 h 6893857"/>
              <a:gd name="connsiteX1" fmla="*/ 6132997 w 6132997"/>
              <a:gd name="connsiteY1" fmla="*/ 11953 h 6893857"/>
              <a:gd name="connsiteX2" fmla="*/ 6132997 w 6132997"/>
              <a:gd name="connsiteY2" fmla="*/ 6869951 h 6893857"/>
              <a:gd name="connsiteX3" fmla="*/ 0 w 6132997"/>
              <a:gd name="connsiteY3" fmla="*/ 6893857 h 6893857"/>
              <a:gd name="connsiteX4" fmla="*/ 1348644 w 6132997"/>
              <a:gd name="connsiteY4" fmla="*/ 0 h 6893857"/>
              <a:gd name="connsiteX0" fmla="*/ 1457021 w 6132997"/>
              <a:gd name="connsiteY0" fmla="*/ 0 h 6893857"/>
              <a:gd name="connsiteX1" fmla="*/ 6132997 w 6132997"/>
              <a:gd name="connsiteY1" fmla="*/ 11953 h 6893857"/>
              <a:gd name="connsiteX2" fmla="*/ 6132997 w 6132997"/>
              <a:gd name="connsiteY2" fmla="*/ 6869951 h 6893857"/>
              <a:gd name="connsiteX3" fmla="*/ 0 w 6132997"/>
              <a:gd name="connsiteY3" fmla="*/ 6893857 h 6893857"/>
              <a:gd name="connsiteX4" fmla="*/ 1457021 w 6132997"/>
              <a:gd name="connsiteY4" fmla="*/ 0 h 6893857"/>
              <a:gd name="connsiteX0" fmla="*/ 1754909 w 6430885"/>
              <a:gd name="connsiteY0" fmla="*/ 0 h 6869951"/>
              <a:gd name="connsiteX1" fmla="*/ 6430885 w 6430885"/>
              <a:gd name="connsiteY1" fmla="*/ 11953 h 6869951"/>
              <a:gd name="connsiteX2" fmla="*/ 6430885 w 6430885"/>
              <a:gd name="connsiteY2" fmla="*/ 6869951 h 6869951"/>
              <a:gd name="connsiteX3" fmla="*/ 0 w 6430885"/>
              <a:gd name="connsiteY3" fmla="*/ 6869951 h 6869951"/>
              <a:gd name="connsiteX4" fmla="*/ 1754909 w 6430885"/>
              <a:gd name="connsiteY4" fmla="*/ 0 h 6869951"/>
              <a:gd name="connsiteX0" fmla="*/ 2023235 w 6699211"/>
              <a:gd name="connsiteY0" fmla="*/ 0 h 6869951"/>
              <a:gd name="connsiteX1" fmla="*/ 6699211 w 6699211"/>
              <a:gd name="connsiteY1" fmla="*/ 11953 h 6869951"/>
              <a:gd name="connsiteX2" fmla="*/ 6699211 w 6699211"/>
              <a:gd name="connsiteY2" fmla="*/ 6869951 h 6869951"/>
              <a:gd name="connsiteX3" fmla="*/ 0 w 6699211"/>
              <a:gd name="connsiteY3" fmla="*/ 6856303 h 6869951"/>
              <a:gd name="connsiteX4" fmla="*/ 2023235 w 6699211"/>
              <a:gd name="connsiteY4" fmla="*/ 0 h 6869951"/>
              <a:gd name="connsiteX0" fmla="*/ 2702995 w 6699211"/>
              <a:gd name="connsiteY0" fmla="*/ 42638 h 6857998"/>
              <a:gd name="connsiteX1" fmla="*/ 6699211 w 6699211"/>
              <a:gd name="connsiteY1" fmla="*/ 0 h 6857998"/>
              <a:gd name="connsiteX2" fmla="*/ 6699211 w 6699211"/>
              <a:gd name="connsiteY2" fmla="*/ 6857998 h 6857998"/>
              <a:gd name="connsiteX3" fmla="*/ 0 w 6699211"/>
              <a:gd name="connsiteY3" fmla="*/ 6844350 h 6857998"/>
              <a:gd name="connsiteX4" fmla="*/ 2702995 w 6699211"/>
              <a:gd name="connsiteY4" fmla="*/ 42638 h 6857998"/>
              <a:gd name="connsiteX0" fmla="*/ 2323794 w 6699211"/>
              <a:gd name="connsiteY0" fmla="*/ 54619 h 6857998"/>
              <a:gd name="connsiteX1" fmla="*/ 6699211 w 6699211"/>
              <a:gd name="connsiteY1" fmla="*/ 0 h 6857998"/>
              <a:gd name="connsiteX2" fmla="*/ 6699211 w 6699211"/>
              <a:gd name="connsiteY2" fmla="*/ 6857998 h 6857998"/>
              <a:gd name="connsiteX3" fmla="*/ 0 w 6699211"/>
              <a:gd name="connsiteY3" fmla="*/ 6844350 h 6857998"/>
              <a:gd name="connsiteX4" fmla="*/ 2323794 w 6699211"/>
              <a:gd name="connsiteY4" fmla="*/ 54619 h 6857998"/>
              <a:gd name="connsiteX0" fmla="*/ 2323794 w 6699211"/>
              <a:gd name="connsiteY0" fmla="*/ 18674 h 6822053"/>
              <a:gd name="connsiteX1" fmla="*/ 6699211 w 6699211"/>
              <a:gd name="connsiteY1" fmla="*/ 0 h 6822053"/>
              <a:gd name="connsiteX2" fmla="*/ 6699211 w 6699211"/>
              <a:gd name="connsiteY2" fmla="*/ 6822053 h 6822053"/>
              <a:gd name="connsiteX3" fmla="*/ 0 w 6699211"/>
              <a:gd name="connsiteY3" fmla="*/ 6808405 h 6822053"/>
              <a:gd name="connsiteX4" fmla="*/ 2323794 w 6699211"/>
              <a:gd name="connsiteY4" fmla="*/ 18674 h 6822053"/>
              <a:gd name="connsiteX0" fmla="*/ 3105369 w 7480786"/>
              <a:gd name="connsiteY0" fmla="*/ 18674 h 6822053"/>
              <a:gd name="connsiteX1" fmla="*/ 7480786 w 7480786"/>
              <a:gd name="connsiteY1" fmla="*/ 0 h 6822053"/>
              <a:gd name="connsiteX2" fmla="*/ 7480786 w 7480786"/>
              <a:gd name="connsiteY2" fmla="*/ 6822053 h 6822053"/>
              <a:gd name="connsiteX3" fmla="*/ 0 w 7480786"/>
              <a:gd name="connsiteY3" fmla="*/ 6820387 h 6822053"/>
              <a:gd name="connsiteX4" fmla="*/ 3105369 w 7480786"/>
              <a:gd name="connsiteY4" fmla="*/ 18674 h 682205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480786" h="6822053">
                <a:moveTo>
                  <a:pt x="3105369" y="18674"/>
                </a:moveTo>
                <a:lnTo>
                  <a:pt x="7480786" y="0"/>
                </a:lnTo>
                <a:lnTo>
                  <a:pt x="7480786" y="6822053"/>
                </a:lnTo>
                <a:lnTo>
                  <a:pt x="0" y="6820387"/>
                </a:lnTo>
                <a:lnTo>
                  <a:pt x="3105369" y="18674"/>
                </a:ln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32" name="Straight Connector 31">
            <a:extLst>
              <a:ext uri="{FF2B5EF4-FFF2-40B4-BE49-F238E27FC236}">
                <a16:creationId xmlns:a16="http://schemas.microsoft.com/office/drawing/2014/main" id="{E2F61726-9292-4844-9EBF-341051AAFDBE}"/>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7540256" y="0"/>
            <a:ext cx="4651744" cy="2613004"/>
          </a:xfrm>
          <a:prstGeom prst="line">
            <a:avLst/>
          </a:prstGeom>
          <a:ln w="12700">
            <a:solidFill>
              <a:schemeClr val="accent2">
                <a:alpha val="70000"/>
              </a:schemeClr>
            </a:solidFill>
          </a:ln>
        </p:spPr>
        <p:style>
          <a:lnRef idx="1">
            <a:schemeClr val="accent1"/>
          </a:lnRef>
          <a:fillRef idx="0">
            <a:schemeClr val="accent1"/>
          </a:fillRef>
          <a:effectRef idx="0">
            <a:schemeClr val="accent1"/>
          </a:effectRef>
          <a:fontRef idx="minor">
            <a:schemeClr val="tx1"/>
          </a:fontRef>
        </p:style>
      </p:cxnSp>
      <p:pic>
        <p:nvPicPr>
          <p:cNvPr id="5" name="Εικόνα 4" descr="Εικόνα που περιέχει κείμενο, στιγμιότυπο οθόνης, αριθμός, λογισμικό&#10;&#10;Περιγραφή που δημιουργήθηκε αυτόματα">
            <a:extLst>
              <a:ext uri="{FF2B5EF4-FFF2-40B4-BE49-F238E27FC236}">
                <a16:creationId xmlns:a16="http://schemas.microsoft.com/office/drawing/2014/main" id="{84E27897-30EF-4CCB-2B88-B581B2AD3929}"/>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bwMode="auto">
          <a:xfrm>
            <a:off x="7076261" y="857048"/>
            <a:ext cx="4582339" cy="2084964"/>
          </a:xfrm>
          <a:prstGeom prst="rect">
            <a:avLst/>
          </a:prstGeom>
          <a:noFill/>
        </p:spPr>
      </p:pic>
      <p:pic>
        <p:nvPicPr>
          <p:cNvPr id="4" name="Εικόνα 3" descr="Εικόνα που περιέχει κείμενο, στιγμιότυπο οθόνης, λογισμικό, γραμματοσειρά&#10;&#10;Περιγραφή που δημιουργήθηκε αυτόματα">
            <a:extLst>
              <a:ext uri="{FF2B5EF4-FFF2-40B4-BE49-F238E27FC236}">
                <a16:creationId xmlns:a16="http://schemas.microsoft.com/office/drawing/2014/main" id="{1643E4C8-4EF9-7F7C-0861-8B8190E2B32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bwMode="auto">
          <a:xfrm>
            <a:off x="7076261" y="3931536"/>
            <a:ext cx="4582339" cy="2073507"/>
          </a:xfrm>
          <a:prstGeom prst="rect">
            <a:avLst/>
          </a:prstGeom>
          <a:noFill/>
        </p:spPr>
      </p:pic>
      <p:sp>
        <p:nvSpPr>
          <p:cNvPr id="20" name="TextBox 19">
            <a:extLst>
              <a:ext uri="{FF2B5EF4-FFF2-40B4-BE49-F238E27FC236}">
                <a16:creationId xmlns:a16="http://schemas.microsoft.com/office/drawing/2014/main" id="{20C50EE6-4F67-3FAF-504C-BD933AC93E08}"/>
              </a:ext>
            </a:extLst>
          </p:cNvPr>
          <p:cNvSpPr txBox="1"/>
          <p:nvPr/>
        </p:nvSpPr>
        <p:spPr>
          <a:xfrm>
            <a:off x="1386349" y="629265"/>
            <a:ext cx="3637935" cy="1077218"/>
          </a:xfrm>
          <a:prstGeom prst="rect">
            <a:avLst/>
          </a:prstGeom>
          <a:noFill/>
        </p:spPr>
        <p:txBody>
          <a:bodyPr wrap="square" rtlCol="0">
            <a:spAutoFit/>
          </a:bodyPr>
          <a:lstStyle/>
          <a:p>
            <a:pPr algn="ctr"/>
            <a:r>
              <a:rPr lang="el-GR" sz="3200" dirty="0">
                <a:latin typeface="Calibri" panose="020F0502020204030204" pitchFamily="34" charset="0"/>
                <a:ea typeface="Calibri" panose="020F0502020204030204" pitchFamily="34" charset="0"/>
                <a:cs typeface="Calibri" panose="020F0502020204030204" pitchFamily="34" charset="0"/>
              </a:rPr>
              <a:t>Είσοδος στην ενότητα </a:t>
            </a:r>
            <a:r>
              <a:rPr lang="en-US" sz="3200" dirty="0">
                <a:latin typeface="Calibri" panose="020F0502020204030204" pitchFamily="34" charset="0"/>
                <a:ea typeface="Calibri" panose="020F0502020204030204" pitchFamily="34" charset="0"/>
                <a:cs typeface="Calibri" panose="020F0502020204030204" pitchFamily="34" charset="0"/>
              </a:rPr>
              <a:t>Bookings</a:t>
            </a:r>
            <a:endParaRPr lang="el-GR" sz="3200" dirty="0">
              <a:latin typeface="Calibri" panose="020F0502020204030204" pitchFamily="34" charset="0"/>
              <a:ea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255065397"/>
      </p:ext>
    </p:extLst>
  </p:cSld>
  <p:clrMapOvr>
    <a:masterClrMapping/>
  </p:clrMapOvr>
  <p:transition spd="med">
    <p:pull/>
  </p:transition>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61" name="Rectangle 60">
            <a:extLst>
              <a:ext uri="{FF2B5EF4-FFF2-40B4-BE49-F238E27FC236}">
                <a16:creationId xmlns:a16="http://schemas.microsoft.com/office/drawing/2014/main" id="{F8222250-799A-4AD0-9BD1-BE6EB7A06AD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Freeform: Shape 62">
            <a:extLst>
              <a:ext uri="{FF2B5EF4-FFF2-40B4-BE49-F238E27FC236}">
                <a16:creationId xmlns:a16="http://schemas.microsoft.com/office/drawing/2014/main" id="{B770432A-C0A6-4D4F-AE2C-705049DAB85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V="1">
            <a:off x="6244921" y="-5976"/>
            <a:ext cx="5947079" cy="6874927"/>
          </a:xfrm>
          <a:custGeom>
            <a:avLst/>
            <a:gdLst>
              <a:gd name="connsiteX0" fmla="*/ 0 w 4584879"/>
              <a:gd name="connsiteY0" fmla="*/ 0 h 6863976"/>
              <a:gd name="connsiteX1" fmla="*/ 4584879 w 4584879"/>
              <a:gd name="connsiteY1" fmla="*/ 0 h 6863976"/>
              <a:gd name="connsiteX2" fmla="*/ 2493114 w 4584879"/>
              <a:gd name="connsiteY2" fmla="*/ 6863976 h 6863976"/>
              <a:gd name="connsiteX3" fmla="*/ 0 w 4584879"/>
              <a:gd name="connsiteY3" fmla="*/ 6863976 h 6863976"/>
              <a:gd name="connsiteX0" fmla="*/ 0 w 4584879"/>
              <a:gd name="connsiteY0" fmla="*/ 0 h 6863976"/>
              <a:gd name="connsiteX1" fmla="*/ 4584879 w 4584879"/>
              <a:gd name="connsiteY1" fmla="*/ 0 h 6863976"/>
              <a:gd name="connsiteX2" fmla="*/ 3571269 w 4584879"/>
              <a:gd name="connsiteY2" fmla="*/ 6853025 h 6863976"/>
              <a:gd name="connsiteX3" fmla="*/ 0 w 4584879"/>
              <a:gd name="connsiteY3" fmla="*/ 6863976 h 6863976"/>
              <a:gd name="connsiteX4" fmla="*/ 0 w 4584879"/>
              <a:gd name="connsiteY4" fmla="*/ 0 h 6863976"/>
              <a:gd name="connsiteX0" fmla="*/ 0 w 4584879"/>
              <a:gd name="connsiteY0" fmla="*/ 0 h 6863976"/>
              <a:gd name="connsiteX1" fmla="*/ 4584879 w 4584879"/>
              <a:gd name="connsiteY1" fmla="*/ 0 h 6863976"/>
              <a:gd name="connsiteX2" fmla="*/ 3571269 w 4584879"/>
              <a:gd name="connsiteY2" fmla="*/ 6853025 h 6863976"/>
              <a:gd name="connsiteX3" fmla="*/ 0 w 4584879"/>
              <a:gd name="connsiteY3" fmla="*/ 6863976 h 6863976"/>
              <a:gd name="connsiteX4" fmla="*/ 0 w 4584879"/>
              <a:gd name="connsiteY4" fmla="*/ 0 h 6863976"/>
              <a:gd name="connsiteX0" fmla="*/ 0 w 4584879"/>
              <a:gd name="connsiteY0" fmla="*/ 0 h 6863976"/>
              <a:gd name="connsiteX1" fmla="*/ 4584879 w 4584879"/>
              <a:gd name="connsiteY1" fmla="*/ 0 h 6863976"/>
              <a:gd name="connsiteX2" fmla="*/ 3677452 w 4584879"/>
              <a:gd name="connsiteY2" fmla="*/ 6853025 h 6863976"/>
              <a:gd name="connsiteX3" fmla="*/ 0 w 4584879"/>
              <a:gd name="connsiteY3" fmla="*/ 6863976 h 6863976"/>
              <a:gd name="connsiteX4" fmla="*/ 0 w 4584879"/>
              <a:gd name="connsiteY4" fmla="*/ 0 h 6863976"/>
              <a:gd name="connsiteX0" fmla="*/ 0 w 4584879"/>
              <a:gd name="connsiteY0" fmla="*/ 0 h 6874927"/>
              <a:gd name="connsiteX1" fmla="*/ 4584879 w 4584879"/>
              <a:gd name="connsiteY1" fmla="*/ 0 h 6874927"/>
              <a:gd name="connsiteX2" fmla="*/ 3693787 w 4584879"/>
              <a:gd name="connsiteY2" fmla="*/ 6874927 h 6874927"/>
              <a:gd name="connsiteX3" fmla="*/ 0 w 4584879"/>
              <a:gd name="connsiteY3" fmla="*/ 6863976 h 6874927"/>
              <a:gd name="connsiteX4" fmla="*/ 0 w 4584879"/>
              <a:gd name="connsiteY4" fmla="*/ 0 h 6874927"/>
              <a:gd name="connsiteX0" fmla="*/ 0 w 4584879"/>
              <a:gd name="connsiteY0" fmla="*/ 0 h 6874927"/>
              <a:gd name="connsiteX1" fmla="*/ 4584879 w 4584879"/>
              <a:gd name="connsiteY1" fmla="*/ 0 h 6874927"/>
              <a:gd name="connsiteX2" fmla="*/ 3842978 w 4584879"/>
              <a:gd name="connsiteY2" fmla="*/ 6874927 h 6874927"/>
              <a:gd name="connsiteX3" fmla="*/ 0 w 4584879"/>
              <a:gd name="connsiteY3" fmla="*/ 6863976 h 6874927"/>
              <a:gd name="connsiteX4" fmla="*/ 0 w 4584879"/>
              <a:gd name="connsiteY4" fmla="*/ 0 h 6874927"/>
              <a:gd name="connsiteX0" fmla="*/ 0 w 4435688"/>
              <a:gd name="connsiteY0" fmla="*/ 0 h 6874927"/>
              <a:gd name="connsiteX1" fmla="*/ 4435688 w 4435688"/>
              <a:gd name="connsiteY1" fmla="*/ 4763 h 6874927"/>
              <a:gd name="connsiteX2" fmla="*/ 3842978 w 4435688"/>
              <a:gd name="connsiteY2" fmla="*/ 6874927 h 6874927"/>
              <a:gd name="connsiteX3" fmla="*/ 0 w 4435688"/>
              <a:gd name="connsiteY3" fmla="*/ 6863976 h 6874927"/>
              <a:gd name="connsiteX4" fmla="*/ 0 w 4435688"/>
              <a:gd name="connsiteY4" fmla="*/ 0 h 687492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435688" h="6874927">
                <a:moveTo>
                  <a:pt x="0" y="0"/>
                </a:moveTo>
                <a:lnTo>
                  <a:pt x="4435688" y="4763"/>
                </a:lnTo>
                <a:lnTo>
                  <a:pt x="3842978" y="6874927"/>
                </a:lnTo>
                <a:lnTo>
                  <a:pt x="0" y="6863976"/>
                </a:lnTo>
                <a:lnTo>
                  <a:pt x="0" y="0"/>
                </a:ln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pic>
        <p:nvPicPr>
          <p:cNvPr id="4" name="Εικόνα 3" descr="Εικόνα που περιέχει κείμενο, στιγμιότυπο οθόνης, λογισμικό, λειτουργικό σύστημα&#10;&#10;Περιγραφή που δημιουργήθηκε αυτόματα">
            <a:extLst>
              <a:ext uri="{FF2B5EF4-FFF2-40B4-BE49-F238E27FC236}">
                <a16:creationId xmlns:a16="http://schemas.microsoft.com/office/drawing/2014/main" id="{1EF2160D-5D0B-9426-EB61-BAD4C7F1697E}"/>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bwMode="auto">
          <a:xfrm>
            <a:off x="6931857" y="2037608"/>
            <a:ext cx="4764843" cy="2179914"/>
          </a:xfrm>
          <a:prstGeom prst="rect">
            <a:avLst/>
          </a:prstGeom>
          <a:noFill/>
        </p:spPr>
      </p:pic>
      <p:cxnSp>
        <p:nvCxnSpPr>
          <p:cNvPr id="65" name="Straight Connector 64">
            <a:extLst>
              <a:ext uri="{FF2B5EF4-FFF2-40B4-BE49-F238E27FC236}">
                <a16:creationId xmlns:a16="http://schemas.microsoft.com/office/drawing/2014/main" id="{78FBE787-8B1D-40E5-8468-6F665BB5D7CB}"/>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6243268" y="0"/>
            <a:ext cx="488370" cy="6880404"/>
          </a:xfrm>
          <a:prstGeom prst="line">
            <a:avLst/>
          </a:prstGeom>
          <a:ln w="12700">
            <a:solidFill>
              <a:schemeClr val="accent2">
                <a:alpha val="70000"/>
              </a:schemeClr>
            </a:solidFill>
          </a:ln>
        </p:spPr>
        <p:style>
          <a:lnRef idx="1">
            <a:schemeClr val="accent1"/>
          </a:lnRef>
          <a:fillRef idx="0">
            <a:schemeClr val="accent1"/>
          </a:fillRef>
          <a:effectRef idx="0">
            <a:schemeClr val="accent1"/>
          </a:effectRef>
          <a:fontRef idx="minor">
            <a:schemeClr val="tx1"/>
          </a:fontRef>
        </p:style>
      </p:cxnSp>
      <p:sp>
        <p:nvSpPr>
          <p:cNvPr id="6" name="TextBox 5">
            <a:extLst>
              <a:ext uri="{FF2B5EF4-FFF2-40B4-BE49-F238E27FC236}">
                <a16:creationId xmlns:a16="http://schemas.microsoft.com/office/drawing/2014/main" id="{E2B55157-1E22-299A-A6F6-9A59AAFB059E}"/>
              </a:ext>
            </a:extLst>
          </p:cNvPr>
          <p:cNvSpPr txBox="1"/>
          <p:nvPr/>
        </p:nvSpPr>
        <p:spPr>
          <a:xfrm>
            <a:off x="3396644" y="434029"/>
            <a:ext cx="5398712" cy="584775"/>
          </a:xfrm>
          <a:prstGeom prst="rect">
            <a:avLst/>
          </a:prstGeom>
          <a:noFill/>
        </p:spPr>
        <p:txBody>
          <a:bodyPr wrap="square" rtlCol="0">
            <a:spAutoFit/>
          </a:bodyPr>
          <a:lstStyle/>
          <a:p>
            <a:r>
              <a:rPr lang="el-GR" sz="3200" dirty="0">
                <a:latin typeface="Calibri" panose="020F0502020204030204" pitchFamily="34" charset="0"/>
                <a:cs typeface="Calibri" panose="020F0502020204030204" pitchFamily="34" charset="0"/>
              </a:rPr>
              <a:t>Σελίδα Διαχείρισης Κρατήσεων</a:t>
            </a:r>
          </a:p>
        </p:txBody>
      </p:sp>
      <p:graphicFrame>
        <p:nvGraphicFramePr>
          <p:cNvPr id="20" name="Rectangle 2">
            <a:extLst>
              <a:ext uri="{FF2B5EF4-FFF2-40B4-BE49-F238E27FC236}">
                <a16:creationId xmlns:a16="http://schemas.microsoft.com/office/drawing/2014/main" id="{29F21054-D2B9-199A-F0DA-637C563667C3}"/>
              </a:ext>
            </a:extLst>
          </p:cNvPr>
          <p:cNvGraphicFramePr>
            <a:graphicFrameLocks/>
          </p:cNvGraphicFramePr>
          <p:nvPr>
            <p:extLst>
              <p:ext uri="{D42A27DB-BD31-4B8C-83A1-F6EECF244321}">
                <p14:modId xmlns:p14="http://schemas.microsoft.com/office/powerpoint/2010/main" val="4063983844"/>
              </p:ext>
            </p:extLst>
          </p:nvPr>
        </p:nvGraphicFramePr>
        <p:xfrm>
          <a:off x="2107491" y="5115822"/>
          <a:ext cx="8759921" cy="206031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TextBox 4">
            <a:extLst>
              <a:ext uri="{FF2B5EF4-FFF2-40B4-BE49-F238E27FC236}">
                <a16:creationId xmlns:a16="http://schemas.microsoft.com/office/drawing/2014/main" id="{13C3B6DD-DD53-E031-3F7F-00F003C2EAA3}"/>
              </a:ext>
            </a:extLst>
          </p:cNvPr>
          <p:cNvSpPr txBox="1"/>
          <p:nvPr/>
        </p:nvSpPr>
        <p:spPr>
          <a:xfrm>
            <a:off x="1247238" y="2466024"/>
            <a:ext cx="4500730" cy="830997"/>
          </a:xfrm>
          <a:prstGeom prst="rect">
            <a:avLst/>
          </a:prstGeom>
          <a:noFill/>
        </p:spPr>
        <p:txBody>
          <a:bodyPr wrap="square" rtlCol="0">
            <a:spAutoFit/>
          </a:bodyPr>
          <a:lstStyle/>
          <a:p>
            <a:r>
              <a:rPr lang="el-GR" sz="2400" dirty="0">
                <a:latin typeface="Calibri" panose="020F0502020204030204" pitchFamily="34" charset="0"/>
                <a:cs typeface="Calibri" panose="020F0502020204030204" pitchFamily="34" charset="0"/>
              </a:rPr>
              <a:t>Η Σελίδα Περιλαμβάνεις τις Εξής Λειτουργικότητες</a:t>
            </a:r>
            <a:r>
              <a:rPr lang="en-US" sz="2400" dirty="0">
                <a:latin typeface="Calibri" panose="020F0502020204030204" pitchFamily="34" charset="0"/>
                <a:cs typeface="Calibri" panose="020F0502020204030204" pitchFamily="34" charset="0"/>
              </a:rPr>
              <a:t>:</a:t>
            </a:r>
            <a:endParaRPr lang="el-GR" sz="2400"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2791034109"/>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down)">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26" presetClass="entr" presetSubtype="0" fill="hold" grpId="0" nodeType="clickEffect">
                                  <p:stCondLst>
                                    <p:cond delay="0"/>
                                  </p:stCondLst>
                                  <p:childTnLst>
                                    <p:set>
                                      <p:cBhvr>
                                        <p:cTn id="11" dur="1" fill="hold">
                                          <p:stCondLst>
                                            <p:cond delay="0"/>
                                          </p:stCondLst>
                                        </p:cTn>
                                        <p:tgtEl>
                                          <p:spTgt spid="20">
                                            <p:graphicEl>
                                              <a:dgm id="{9BFA38F8-8731-469D-9EE3-3730C1006E2E}"/>
                                            </p:graphicEl>
                                          </p:spTgt>
                                        </p:tgtEl>
                                        <p:attrNameLst>
                                          <p:attrName>style.visibility</p:attrName>
                                        </p:attrNameLst>
                                      </p:cBhvr>
                                      <p:to>
                                        <p:strVal val="visible"/>
                                      </p:to>
                                    </p:set>
                                    <p:animEffect transition="in" filter="wipe(down)">
                                      <p:cBhvr>
                                        <p:cTn id="12" dur="580">
                                          <p:stCondLst>
                                            <p:cond delay="0"/>
                                          </p:stCondLst>
                                        </p:cTn>
                                        <p:tgtEl>
                                          <p:spTgt spid="20">
                                            <p:graphicEl>
                                              <a:dgm id="{9BFA38F8-8731-469D-9EE3-3730C1006E2E}"/>
                                            </p:graphicEl>
                                          </p:spTgt>
                                        </p:tgtEl>
                                      </p:cBhvr>
                                    </p:animEffect>
                                    <p:anim calcmode="lin" valueType="num">
                                      <p:cBhvr>
                                        <p:cTn id="13" dur="1822" tmFilter="0,0; 0.14,0.36; 0.43,0.73; 0.71,0.91; 1.0,1.0">
                                          <p:stCondLst>
                                            <p:cond delay="0"/>
                                          </p:stCondLst>
                                        </p:cTn>
                                        <p:tgtEl>
                                          <p:spTgt spid="20">
                                            <p:graphicEl>
                                              <a:dgm id="{9BFA38F8-8731-469D-9EE3-3730C1006E2E}"/>
                                            </p:graphicEl>
                                          </p:spTgt>
                                        </p:tgtEl>
                                        <p:attrNameLst>
                                          <p:attrName>ppt_x</p:attrName>
                                        </p:attrNameLst>
                                      </p:cBhvr>
                                      <p:tavLst>
                                        <p:tav tm="0">
                                          <p:val>
                                            <p:strVal val="#ppt_x-0.25"/>
                                          </p:val>
                                        </p:tav>
                                        <p:tav tm="100000">
                                          <p:val>
                                            <p:strVal val="#ppt_x"/>
                                          </p:val>
                                        </p:tav>
                                      </p:tavLst>
                                    </p:anim>
                                    <p:anim calcmode="lin" valueType="num">
                                      <p:cBhvr>
                                        <p:cTn id="14" dur="664" tmFilter="0.0,0.0; 0.25,0.07; 0.50,0.2; 0.75,0.467; 1.0,1.0">
                                          <p:stCondLst>
                                            <p:cond delay="0"/>
                                          </p:stCondLst>
                                        </p:cTn>
                                        <p:tgtEl>
                                          <p:spTgt spid="20">
                                            <p:graphicEl>
                                              <a:dgm id="{9BFA38F8-8731-469D-9EE3-3730C1006E2E}"/>
                                            </p:graphicEl>
                                          </p:spTgt>
                                        </p:tgtEl>
                                        <p:attrNameLst>
                                          <p:attrName>ppt_y</p:attrName>
                                        </p:attrNameLst>
                                      </p:cBhvr>
                                      <p:tavLst>
                                        <p:tav tm="0" fmla="#ppt_y-sin(pi*$)/3">
                                          <p:val>
                                            <p:fltVal val="0.5"/>
                                          </p:val>
                                        </p:tav>
                                        <p:tav tm="100000">
                                          <p:val>
                                            <p:fltVal val="1"/>
                                          </p:val>
                                        </p:tav>
                                      </p:tavLst>
                                    </p:anim>
                                    <p:anim calcmode="lin" valueType="num">
                                      <p:cBhvr>
                                        <p:cTn id="15" dur="664" tmFilter="0, 0; 0.125,0.2665; 0.25,0.4; 0.375,0.465; 0.5,0.5;  0.625,0.535; 0.75,0.6; 0.875,0.7335; 1,1">
                                          <p:stCondLst>
                                            <p:cond delay="664"/>
                                          </p:stCondLst>
                                        </p:cTn>
                                        <p:tgtEl>
                                          <p:spTgt spid="20">
                                            <p:graphicEl>
                                              <a:dgm id="{9BFA38F8-8731-469D-9EE3-3730C1006E2E}"/>
                                            </p:graphicEl>
                                          </p:spTgt>
                                        </p:tgtEl>
                                        <p:attrNameLst>
                                          <p:attrName>ppt_y</p:attrName>
                                        </p:attrNameLst>
                                      </p:cBhvr>
                                      <p:tavLst>
                                        <p:tav tm="0" fmla="#ppt_y-sin(pi*$)/9">
                                          <p:val>
                                            <p:fltVal val="0"/>
                                          </p:val>
                                        </p:tav>
                                        <p:tav tm="100000">
                                          <p:val>
                                            <p:fltVal val="1"/>
                                          </p:val>
                                        </p:tav>
                                      </p:tavLst>
                                    </p:anim>
                                    <p:anim calcmode="lin" valueType="num">
                                      <p:cBhvr>
                                        <p:cTn id="16" dur="332" tmFilter="0, 0; 0.125,0.2665; 0.25,0.4; 0.375,0.465; 0.5,0.5;  0.625,0.535; 0.75,0.6; 0.875,0.7335; 1,1">
                                          <p:stCondLst>
                                            <p:cond delay="1324"/>
                                          </p:stCondLst>
                                        </p:cTn>
                                        <p:tgtEl>
                                          <p:spTgt spid="20">
                                            <p:graphicEl>
                                              <a:dgm id="{9BFA38F8-8731-469D-9EE3-3730C1006E2E}"/>
                                            </p:graphicEl>
                                          </p:spTgt>
                                        </p:tgtEl>
                                        <p:attrNameLst>
                                          <p:attrName>ppt_y</p:attrName>
                                        </p:attrNameLst>
                                      </p:cBhvr>
                                      <p:tavLst>
                                        <p:tav tm="0" fmla="#ppt_y-sin(pi*$)/27">
                                          <p:val>
                                            <p:fltVal val="0"/>
                                          </p:val>
                                        </p:tav>
                                        <p:tav tm="100000">
                                          <p:val>
                                            <p:fltVal val="1"/>
                                          </p:val>
                                        </p:tav>
                                      </p:tavLst>
                                    </p:anim>
                                    <p:anim calcmode="lin" valueType="num">
                                      <p:cBhvr>
                                        <p:cTn id="17" dur="164" tmFilter="0, 0; 0.125,0.2665; 0.25,0.4; 0.375,0.465; 0.5,0.5;  0.625,0.535; 0.75,0.6; 0.875,0.7335; 1,1">
                                          <p:stCondLst>
                                            <p:cond delay="1656"/>
                                          </p:stCondLst>
                                        </p:cTn>
                                        <p:tgtEl>
                                          <p:spTgt spid="20">
                                            <p:graphicEl>
                                              <a:dgm id="{9BFA38F8-8731-469D-9EE3-3730C1006E2E}"/>
                                            </p:graphicEl>
                                          </p:spTgt>
                                        </p:tgtEl>
                                        <p:attrNameLst>
                                          <p:attrName>ppt_y</p:attrName>
                                        </p:attrNameLst>
                                      </p:cBhvr>
                                      <p:tavLst>
                                        <p:tav tm="0" fmla="#ppt_y-sin(pi*$)/81">
                                          <p:val>
                                            <p:fltVal val="0"/>
                                          </p:val>
                                        </p:tav>
                                        <p:tav tm="100000">
                                          <p:val>
                                            <p:fltVal val="1"/>
                                          </p:val>
                                        </p:tav>
                                      </p:tavLst>
                                    </p:anim>
                                    <p:animScale>
                                      <p:cBhvr>
                                        <p:cTn id="18" dur="26">
                                          <p:stCondLst>
                                            <p:cond delay="650"/>
                                          </p:stCondLst>
                                        </p:cTn>
                                        <p:tgtEl>
                                          <p:spTgt spid="20">
                                            <p:graphicEl>
                                              <a:dgm id="{9BFA38F8-8731-469D-9EE3-3730C1006E2E}"/>
                                            </p:graphicEl>
                                          </p:spTgt>
                                        </p:tgtEl>
                                      </p:cBhvr>
                                      <p:to x="100000" y="60000"/>
                                    </p:animScale>
                                    <p:animScale>
                                      <p:cBhvr>
                                        <p:cTn id="19" dur="166" decel="50000">
                                          <p:stCondLst>
                                            <p:cond delay="676"/>
                                          </p:stCondLst>
                                        </p:cTn>
                                        <p:tgtEl>
                                          <p:spTgt spid="20">
                                            <p:graphicEl>
                                              <a:dgm id="{9BFA38F8-8731-469D-9EE3-3730C1006E2E}"/>
                                            </p:graphicEl>
                                          </p:spTgt>
                                        </p:tgtEl>
                                      </p:cBhvr>
                                      <p:to x="100000" y="100000"/>
                                    </p:animScale>
                                    <p:animScale>
                                      <p:cBhvr>
                                        <p:cTn id="20" dur="26">
                                          <p:stCondLst>
                                            <p:cond delay="1312"/>
                                          </p:stCondLst>
                                        </p:cTn>
                                        <p:tgtEl>
                                          <p:spTgt spid="20">
                                            <p:graphicEl>
                                              <a:dgm id="{9BFA38F8-8731-469D-9EE3-3730C1006E2E}"/>
                                            </p:graphicEl>
                                          </p:spTgt>
                                        </p:tgtEl>
                                      </p:cBhvr>
                                      <p:to x="100000" y="80000"/>
                                    </p:animScale>
                                    <p:animScale>
                                      <p:cBhvr>
                                        <p:cTn id="21" dur="166" decel="50000">
                                          <p:stCondLst>
                                            <p:cond delay="1338"/>
                                          </p:stCondLst>
                                        </p:cTn>
                                        <p:tgtEl>
                                          <p:spTgt spid="20">
                                            <p:graphicEl>
                                              <a:dgm id="{9BFA38F8-8731-469D-9EE3-3730C1006E2E}"/>
                                            </p:graphicEl>
                                          </p:spTgt>
                                        </p:tgtEl>
                                      </p:cBhvr>
                                      <p:to x="100000" y="100000"/>
                                    </p:animScale>
                                    <p:animScale>
                                      <p:cBhvr>
                                        <p:cTn id="22" dur="26">
                                          <p:stCondLst>
                                            <p:cond delay="1642"/>
                                          </p:stCondLst>
                                        </p:cTn>
                                        <p:tgtEl>
                                          <p:spTgt spid="20">
                                            <p:graphicEl>
                                              <a:dgm id="{9BFA38F8-8731-469D-9EE3-3730C1006E2E}"/>
                                            </p:graphicEl>
                                          </p:spTgt>
                                        </p:tgtEl>
                                      </p:cBhvr>
                                      <p:to x="100000" y="90000"/>
                                    </p:animScale>
                                    <p:animScale>
                                      <p:cBhvr>
                                        <p:cTn id="23" dur="166" decel="50000">
                                          <p:stCondLst>
                                            <p:cond delay="1668"/>
                                          </p:stCondLst>
                                        </p:cTn>
                                        <p:tgtEl>
                                          <p:spTgt spid="20">
                                            <p:graphicEl>
                                              <a:dgm id="{9BFA38F8-8731-469D-9EE3-3730C1006E2E}"/>
                                            </p:graphicEl>
                                          </p:spTgt>
                                        </p:tgtEl>
                                      </p:cBhvr>
                                      <p:to x="100000" y="100000"/>
                                    </p:animScale>
                                    <p:animScale>
                                      <p:cBhvr>
                                        <p:cTn id="24" dur="26">
                                          <p:stCondLst>
                                            <p:cond delay="1808"/>
                                          </p:stCondLst>
                                        </p:cTn>
                                        <p:tgtEl>
                                          <p:spTgt spid="20">
                                            <p:graphicEl>
                                              <a:dgm id="{9BFA38F8-8731-469D-9EE3-3730C1006E2E}"/>
                                            </p:graphicEl>
                                          </p:spTgt>
                                        </p:tgtEl>
                                      </p:cBhvr>
                                      <p:to x="100000" y="95000"/>
                                    </p:animScale>
                                    <p:animScale>
                                      <p:cBhvr>
                                        <p:cTn id="25" dur="166" decel="50000">
                                          <p:stCondLst>
                                            <p:cond delay="1834"/>
                                          </p:stCondLst>
                                        </p:cTn>
                                        <p:tgtEl>
                                          <p:spTgt spid="20">
                                            <p:graphicEl>
                                              <a:dgm id="{9BFA38F8-8731-469D-9EE3-3730C1006E2E}"/>
                                            </p:graphicEl>
                                          </p:spTgt>
                                        </p:tgtEl>
                                      </p:cBhvr>
                                      <p:to x="100000" y="100000"/>
                                    </p:animScale>
                                  </p:childTnLst>
                                </p:cTn>
                              </p:par>
                              <p:par>
                                <p:cTn id="26" presetID="26" presetClass="entr" presetSubtype="0" fill="hold" grpId="0" nodeType="withEffect">
                                  <p:stCondLst>
                                    <p:cond delay="0"/>
                                  </p:stCondLst>
                                  <p:childTnLst>
                                    <p:set>
                                      <p:cBhvr>
                                        <p:cTn id="27" dur="1" fill="hold">
                                          <p:stCondLst>
                                            <p:cond delay="0"/>
                                          </p:stCondLst>
                                        </p:cTn>
                                        <p:tgtEl>
                                          <p:spTgt spid="20">
                                            <p:graphicEl>
                                              <a:dgm id="{123B9AA2-10C6-42CD-9465-3999B21AAB14}"/>
                                            </p:graphicEl>
                                          </p:spTgt>
                                        </p:tgtEl>
                                        <p:attrNameLst>
                                          <p:attrName>style.visibility</p:attrName>
                                        </p:attrNameLst>
                                      </p:cBhvr>
                                      <p:to>
                                        <p:strVal val="visible"/>
                                      </p:to>
                                    </p:set>
                                    <p:animEffect transition="in" filter="wipe(down)">
                                      <p:cBhvr>
                                        <p:cTn id="28" dur="580">
                                          <p:stCondLst>
                                            <p:cond delay="0"/>
                                          </p:stCondLst>
                                        </p:cTn>
                                        <p:tgtEl>
                                          <p:spTgt spid="20">
                                            <p:graphicEl>
                                              <a:dgm id="{123B9AA2-10C6-42CD-9465-3999B21AAB14}"/>
                                            </p:graphicEl>
                                          </p:spTgt>
                                        </p:tgtEl>
                                      </p:cBhvr>
                                    </p:animEffect>
                                    <p:anim calcmode="lin" valueType="num">
                                      <p:cBhvr>
                                        <p:cTn id="29" dur="1822" tmFilter="0,0; 0.14,0.36; 0.43,0.73; 0.71,0.91; 1.0,1.0">
                                          <p:stCondLst>
                                            <p:cond delay="0"/>
                                          </p:stCondLst>
                                        </p:cTn>
                                        <p:tgtEl>
                                          <p:spTgt spid="20">
                                            <p:graphicEl>
                                              <a:dgm id="{123B9AA2-10C6-42CD-9465-3999B21AAB14}"/>
                                            </p:graphicEl>
                                          </p:spTgt>
                                        </p:tgtEl>
                                        <p:attrNameLst>
                                          <p:attrName>ppt_x</p:attrName>
                                        </p:attrNameLst>
                                      </p:cBhvr>
                                      <p:tavLst>
                                        <p:tav tm="0">
                                          <p:val>
                                            <p:strVal val="#ppt_x-0.25"/>
                                          </p:val>
                                        </p:tav>
                                        <p:tav tm="100000">
                                          <p:val>
                                            <p:strVal val="#ppt_x"/>
                                          </p:val>
                                        </p:tav>
                                      </p:tavLst>
                                    </p:anim>
                                    <p:anim calcmode="lin" valueType="num">
                                      <p:cBhvr>
                                        <p:cTn id="30" dur="664" tmFilter="0.0,0.0; 0.25,0.07; 0.50,0.2; 0.75,0.467; 1.0,1.0">
                                          <p:stCondLst>
                                            <p:cond delay="0"/>
                                          </p:stCondLst>
                                        </p:cTn>
                                        <p:tgtEl>
                                          <p:spTgt spid="20">
                                            <p:graphicEl>
                                              <a:dgm id="{123B9AA2-10C6-42CD-9465-3999B21AAB14}"/>
                                            </p:graphicEl>
                                          </p:spTgt>
                                        </p:tgtEl>
                                        <p:attrNameLst>
                                          <p:attrName>ppt_y</p:attrName>
                                        </p:attrNameLst>
                                      </p:cBhvr>
                                      <p:tavLst>
                                        <p:tav tm="0" fmla="#ppt_y-sin(pi*$)/3">
                                          <p:val>
                                            <p:fltVal val="0.5"/>
                                          </p:val>
                                        </p:tav>
                                        <p:tav tm="100000">
                                          <p:val>
                                            <p:fltVal val="1"/>
                                          </p:val>
                                        </p:tav>
                                      </p:tavLst>
                                    </p:anim>
                                    <p:anim calcmode="lin" valueType="num">
                                      <p:cBhvr>
                                        <p:cTn id="31" dur="664" tmFilter="0, 0; 0.125,0.2665; 0.25,0.4; 0.375,0.465; 0.5,0.5;  0.625,0.535; 0.75,0.6; 0.875,0.7335; 1,1">
                                          <p:stCondLst>
                                            <p:cond delay="664"/>
                                          </p:stCondLst>
                                        </p:cTn>
                                        <p:tgtEl>
                                          <p:spTgt spid="20">
                                            <p:graphicEl>
                                              <a:dgm id="{123B9AA2-10C6-42CD-9465-3999B21AAB14}"/>
                                            </p:graphicEl>
                                          </p:spTgt>
                                        </p:tgtEl>
                                        <p:attrNameLst>
                                          <p:attrName>ppt_y</p:attrName>
                                        </p:attrNameLst>
                                      </p:cBhvr>
                                      <p:tavLst>
                                        <p:tav tm="0" fmla="#ppt_y-sin(pi*$)/9">
                                          <p:val>
                                            <p:fltVal val="0"/>
                                          </p:val>
                                        </p:tav>
                                        <p:tav tm="100000">
                                          <p:val>
                                            <p:fltVal val="1"/>
                                          </p:val>
                                        </p:tav>
                                      </p:tavLst>
                                    </p:anim>
                                    <p:anim calcmode="lin" valueType="num">
                                      <p:cBhvr>
                                        <p:cTn id="32" dur="332" tmFilter="0, 0; 0.125,0.2665; 0.25,0.4; 0.375,0.465; 0.5,0.5;  0.625,0.535; 0.75,0.6; 0.875,0.7335; 1,1">
                                          <p:stCondLst>
                                            <p:cond delay="1324"/>
                                          </p:stCondLst>
                                        </p:cTn>
                                        <p:tgtEl>
                                          <p:spTgt spid="20">
                                            <p:graphicEl>
                                              <a:dgm id="{123B9AA2-10C6-42CD-9465-3999B21AAB14}"/>
                                            </p:graphicEl>
                                          </p:spTgt>
                                        </p:tgtEl>
                                        <p:attrNameLst>
                                          <p:attrName>ppt_y</p:attrName>
                                        </p:attrNameLst>
                                      </p:cBhvr>
                                      <p:tavLst>
                                        <p:tav tm="0" fmla="#ppt_y-sin(pi*$)/27">
                                          <p:val>
                                            <p:fltVal val="0"/>
                                          </p:val>
                                        </p:tav>
                                        <p:tav tm="100000">
                                          <p:val>
                                            <p:fltVal val="1"/>
                                          </p:val>
                                        </p:tav>
                                      </p:tavLst>
                                    </p:anim>
                                    <p:anim calcmode="lin" valueType="num">
                                      <p:cBhvr>
                                        <p:cTn id="33" dur="164" tmFilter="0, 0; 0.125,0.2665; 0.25,0.4; 0.375,0.465; 0.5,0.5;  0.625,0.535; 0.75,0.6; 0.875,0.7335; 1,1">
                                          <p:stCondLst>
                                            <p:cond delay="1656"/>
                                          </p:stCondLst>
                                        </p:cTn>
                                        <p:tgtEl>
                                          <p:spTgt spid="20">
                                            <p:graphicEl>
                                              <a:dgm id="{123B9AA2-10C6-42CD-9465-3999B21AAB14}"/>
                                            </p:graphicEl>
                                          </p:spTgt>
                                        </p:tgtEl>
                                        <p:attrNameLst>
                                          <p:attrName>ppt_y</p:attrName>
                                        </p:attrNameLst>
                                      </p:cBhvr>
                                      <p:tavLst>
                                        <p:tav tm="0" fmla="#ppt_y-sin(pi*$)/81">
                                          <p:val>
                                            <p:fltVal val="0"/>
                                          </p:val>
                                        </p:tav>
                                        <p:tav tm="100000">
                                          <p:val>
                                            <p:fltVal val="1"/>
                                          </p:val>
                                        </p:tav>
                                      </p:tavLst>
                                    </p:anim>
                                    <p:animScale>
                                      <p:cBhvr>
                                        <p:cTn id="34" dur="26">
                                          <p:stCondLst>
                                            <p:cond delay="650"/>
                                          </p:stCondLst>
                                        </p:cTn>
                                        <p:tgtEl>
                                          <p:spTgt spid="20">
                                            <p:graphicEl>
                                              <a:dgm id="{123B9AA2-10C6-42CD-9465-3999B21AAB14}"/>
                                            </p:graphicEl>
                                          </p:spTgt>
                                        </p:tgtEl>
                                      </p:cBhvr>
                                      <p:to x="100000" y="60000"/>
                                    </p:animScale>
                                    <p:animScale>
                                      <p:cBhvr>
                                        <p:cTn id="35" dur="166" decel="50000">
                                          <p:stCondLst>
                                            <p:cond delay="676"/>
                                          </p:stCondLst>
                                        </p:cTn>
                                        <p:tgtEl>
                                          <p:spTgt spid="20">
                                            <p:graphicEl>
                                              <a:dgm id="{123B9AA2-10C6-42CD-9465-3999B21AAB14}"/>
                                            </p:graphicEl>
                                          </p:spTgt>
                                        </p:tgtEl>
                                      </p:cBhvr>
                                      <p:to x="100000" y="100000"/>
                                    </p:animScale>
                                    <p:animScale>
                                      <p:cBhvr>
                                        <p:cTn id="36" dur="26">
                                          <p:stCondLst>
                                            <p:cond delay="1312"/>
                                          </p:stCondLst>
                                        </p:cTn>
                                        <p:tgtEl>
                                          <p:spTgt spid="20">
                                            <p:graphicEl>
                                              <a:dgm id="{123B9AA2-10C6-42CD-9465-3999B21AAB14}"/>
                                            </p:graphicEl>
                                          </p:spTgt>
                                        </p:tgtEl>
                                      </p:cBhvr>
                                      <p:to x="100000" y="80000"/>
                                    </p:animScale>
                                    <p:animScale>
                                      <p:cBhvr>
                                        <p:cTn id="37" dur="166" decel="50000">
                                          <p:stCondLst>
                                            <p:cond delay="1338"/>
                                          </p:stCondLst>
                                        </p:cTn>
                                        <p:tgtEl>
                                          <p:spTgt spid="20">
                                            <p:graphicEl>
                                              <a:dgm id="{123B9AA2-10C6-42CD-9465-3999B21AAB14}"/>
                                            </p:graphicEl>
                                          </p:spTgt>
                                        </p:tgtEl>
                                      </p:cBhvr>
                                      <p:to x="100000" y="100000"/>
                                    </p:animScale>
                                    <p:animScale>
                                      <p:cBhvr>
                                        <p:cTn id="38" dur="26">
                                          <p:stCondLst>
                                            <p:cond delay="1642"/>
                                          </p:stCondLst>
                                        </p:cTn>
                                        <p:tgtEl>
                                          <p:spTgt spid="20">
                                            <p:graphicEl>
                                              <a:dgm id="{123B9AA2-10C6-42CD-9465-3999B21AAB14}"/>
                                            </p:graphicEl>
                                          </p:spTgt>
                                        </p:tgtEl>
                                      </p:cBhvr>
                                      <p:to x="100000" y="90000"/>
                                    </p:animScale>
                                    <p:animScale>
                                      <p:cBhvr>
                                        <p:cTn id="39" dur="166" decel="50000">
                                          <p:stCondLst>
                                            <p:cond delay="1668"/>
                                          </p:stCondLst>
                                        </p:cTn>
                                        <p:tgtEl>
                                          <p:spTgt spid="20">
                                            <p:graphicEl>
                                              <a:dgm id="{123B9AA2-10C6-42CD-9465-3999B21AAB14}"/>
                                            </p:graphicEl>
                                          </p:spTgt>
                                        </p:tgtEl>
                                      </p:cBhvr>
                                      <p:to x="100000" y="100000"/>
                                    </p:animScale>
                                    <p:animScale>
                                      <p:cBhvr>
                                        <p:cTn id="40" dur="26">
                                          <p:stCondLst>
                                            <p:cond delay="1808"/>
                                          </p:stCondLst>
                                        </p:cTn>
                                        <p:tgtEl>
                                          <p:spTgt spid="20">
                                            <p:graphicEl>
                                              <a:dgm id="{123B9AA2-10C6-42CD-9465-3999B21AAB14}"/>
                                            </p:graphicEl>
                                          </p:spTgt>
                                        </p:tgtEl>
                                      </p:cBhvr>
                                      <p:to x="100000" y="95000"/>
                                    </p:animScale>
                                    <p:animScale>
                                      <p:cBhvr>
                                        <p:cTn id="41" dur="166" decel="50000">
                                          <p:stCondLst>
                                            <p:cond delay="1834"/>
                                          </p:stCondLst>
                                        </p:cTn>
                                        <p:tgtEl>
                                          <p:spTgt spid="20">
                                            <p:graphicEl>
                                              <a:dgm id="{123B9AA2-10C6-42CD-9465-3999B21AAB14}"/>
                                            </p:graphicEl>
                                          </p:spTgt>
                                        </p:tgtEl>
                                      </p:cBhvr>
                                      <p:to x="100000" y="100000"/>
                                    </p:animScale>
                                  </p:childTnLst>
                                </p:cTn>
                              </p:par>
                              <p:par>
                                <p:cTn id="42" presetID="26" presetClass="entr" presetSubtype="0" fill="hold" grpId="0" nodeType="withEffect">
                                  <p:stCondLst>
                                    <p:cond delay="0"/>
                                  </p:stCondLst>
                                  <p:childTnLst>
                                    <p:set>
                                      <p:cBhvr>
                                        <p:cTn id="43" dur="1" fill="hold">
                                          <p:stCondLst>
                                            <p:cond delay="0"/>
                                          </p:stCondLst>
                                        </p:cTn>
                                        <p:tgtEl>
                                          <p:spTgt spid="20">
                                            <p:graphicEl>
                                              <a:dgm id="{4C9F6466-D05A-4E66-8232-13E03BF57CA2}"/>
                                            </p:graphicEl>
                                          </p:spTgt>
                                        </p:tgtEl>
                                        <p:attrNameLst>
                                          <p:attrName>style.visibility</p:attrName>
                                        </p:attrNameLst>
                                      </p:cBhvr>
                                      <p:to>
                                        <p:strVal val="visible"/>
                                      </p:to>
                                    </p:set>
                                    <p:animEffect transition="in" filter="wipe(down)">
                                      <p:cBhvr>
                                        <p:cTn id="44" dur="580">
                                          <p:stCondLst>
                                            <p:cond delay="0"/>
                                          </p:stCondLst>
                                        </p:cTn>
                                        <p:tgtEl>
                                          <p:spTgt spid="20">
                                            <p:graphicEl>
                                              <a:dgm id="{4C9F6466-D05A-4E66-8232-13E03BF57CA2}"/>
                                            </p:graphicEl>
                                          </p:spTgt>
                                        </p:tgtEl>
                                      </p:cBhvr>
                                    </p:animEffect>
                                    <p:anim calcmode="lin" valueType="num">
                                      <p:cBhvr>
                                        <p:cTn id="45" dur="1822" tmFilter="0,0; 0.14,0.36; 0.43,0.73; 0.71,0.91; 1.0,1.0">
                                          <p:stCondLst>
                                            <p:cond delay="0"/>
                                          </p:stCondLst>
                                        </p:cTn>
                                        <p:tgtEl>
                                          <p:spTgt spid="20">
                                            <p:graphicEl>
                                              <a:dgm id="{4C9F6466-D05A-4E66-8232-13E03BF57CA2}"/>
                                            </p:graphicEl>
                                          </p:spTgt>
                                        </p:tgtEl>
                                        <p:attrNameLst>
                                          <p:attrName>ppt_x</p:attrName>
                                        </p:attrNameLst>
                                      </p:cBhvr>
                                      <p:tavLst>
                                        <p:tav tm="0">
                                          <p:val>
                                            <p:strVal val="#ppt_x-0.25"/>
                                          </p:val>
                                        </p:tav>
                                        <p:tav tm="100000">
                                          <p:val>
                                            <p:strVal val="#ppt_x"/>
                                          </p:val>
                                        </p:tav>
                                      </p:tavLst>
                                    </p:anim>
                                    <p:anim calcmode="lin" valueType="num">
                                      <p:cBhvr>
                                        <p:cTn id="46" dur="664" tmFilter="0.0,0.0; 0.25,0.07; 0.50,0.2; 0.75,0.467; 1.0,1.0">
                                          <p:stCondLst>
                                            <p:cond delay="0"/>
                                          </p:stCondLst>
                                        </p:cTn>
                                        <p:tgtEl>
                                          <p:spTgt spid="20">
                                            <p:graphicEl>
                                              <a:dgm id="{4C9F6466-D05A-4E66-8232-13E03BF57CA2}"/>
                                            </p:graphicEl>
                                          </p:spTgt>
                                        </p:tgtEl>
                                        <p:attrNameLst>
                                          <p:attrName>ppt_y</p:attrName>
                                        </p:attrNameLst>
                                      </p:cBhvr>
                                      <p:tavLst>
                                        <p:tav tm="0" fmla="#ppt_y-sin(pi*$)/3">
                                          <p:val>
                                            <p:fltVal val="0.5"/>
                                          </p:val>
                                        </p:tav>
                                        <p:tav tm="100000">
                                          <p:val>
                                            <p:fltVal val="1"/>
                                          </p:val>
                                        </p:tav>
                                      </p:tavLst>
                                    </p:anim>
                                    <p:anim calcmode="lin" valueType="num">
                                      <p:cBhvr>
                                        <p:cTn id="47" dur="664" tmFilter="0, 0; 0.125,0.2665; 0.25,0.4; 0.375,0.465; 0.5,0.5;  0.625,0.535; 0.75,0.6; 0.875,0.7335; 1,1">
                                          <p:stCondLst>
                                            <p:cond delay="664"/>
                                          </p:stCondLst>
                                        </p:cTn>
                                        <p:tgtEl>
                                          <p:spTgt spid="20">
                                            <p:graphicEl>
                                              <a:dgm id="{4C9F6466-D05A-4E66-8232-13E03BF57CA2}"/>
                                            </p:graphicEl>
                                          </p:spTgt>
                                        </p:tgtEl>
                                        <p:attrNameLst>
                                          <p:attrName>ppt_y</p:attrName>
                                        </p:attrNameLst>
                                      </p:cBhvr>
                                      <p:tavLst>
                                        <p:tav tm="0" fmla="#ppt_y-sin(pi*$)/9">
                                          <p:val>
                                            <p:fltVal val="0"/>
                                          </p:val>
                                        </p:tav>
                                        <p:tav tm="100000">
                                          <p:val>
                                            <p:fltVal val="1"/>
                                          </p:val>
                                        </p:tav>
                                      </p:tavLst>
                                    </p:anim>
                                    <p:anim calcmode="lin" valueType="num">
                                      <p:cBhvr>
                                        <p:cTn id="48" dur="332" tmFilter="0, 0; 0.125,0.2665; 0.25,0.4; 0.375,0.465; 0.5,0.5;  0.625,0.535; 0.75,0.6; 0.875,0.7335; 1,1">
                                          <p:stCondLst>
                                            <p:cond delay="1324"/>
                                          </p:stCondLst>
                                        </p:cTn>
                                        <p:tgtEl>
                                          <p:spTgt spid="20">
                                            <p:graphicEl>
                                              <a:dgm id="{4C9F6466-D05A-4E66-8232-13E03BF57CA2}"/>
                                            </p:graphicEl>
                                          </p:spTgt>
                                        </p:tgtEl>
                                        <p:attrNameLst>
                                          <p:attrName>ppt_y</p:attrName>
                                        </p:attrNameLst>
                                      </p:cBhvr>
                                      <p:tavLst>
                                        <p:tav tm="0" fmla="#ppt_y-sin(pi*$)/27">
                                          <p:val>
                                            <p:fltVal val="0"/>
                                          </p:val>
                                        </p:tav>
                                        <p:tav tm="100000">
                                          <p:val>
                                            <p:fltVal val="1"/>
                                          </p:val>
                                        </p:tav>
                                      </p:tavLst>
                                    </p:anim>
                                    <p:anim calcmode="lin" valueType="num">
                                      <p:cBhvr>
                                        <p:cTn id="49" dur="164" tmFilter="0, 0; 0.125,0.2665; 0.25,0.4; 0.375,0.465; 0.5,0.5;  0.625,0.535; 0.75,0.6; 0.875,0.7335; 1,1">
                                          <p:stCondLst>
                                            <p:cond delay="1656"/>
                                          </p:stCondLst>
                                        </p:cTn>
                                        <p:tgtEl>
                                          <p:spTgt spid="20">
                                            <p:graphicEl>
                                              <a:dgm id="{4C9F6466-D05A-4E66-8232-13E03BF57CA2}"/>
                                            </p:graphicEl>
                                          </p:spTgt>
                                        </p:tgtEl>
                                        <p:attrNameLst>
                                          <p:attrName>ppt_y</p:attrName>
                                        </p:attrNameLst>
                                      </p:cBhvr>
                                      <p:tavLst>
                                        <p:tav tm="0" fmla="#ppt_y-sin(pi*$)/81">
                                          <p:val>
                                            <p:fltVal val="0"/>
                                          </p:val>
                                        </p:tav>
                                        <p:tav tm="100000">
                                          <p:val>
                                            <p:fltVal val="1"/>
                                          </p:val>
                                        </p:tav>
                                      </p:tavLst>
                                    </p:anim>
                                    <p:animScale>
                                      <p:cBhvr>
                                        <p:cTn id="50" dur="26">
                                          <p:stCondLst>
                                            <p:cond delay="650"/>
                                          </p:stCondLst>
                                        </p:cTn>
                                        <p:tgtEl>
                                          <p:spTgt spid="20">
                                            <p:graphicEl>
                                              <a:dgm id="{4C9F6466-D05A-4E66-8232-13E03BF57CA2}"/>
                                            </p:graphicEl>
                                          </p:spTgt>
                                        </p:tgtEl>
                                      </p:cBhvr>
                                      <p:to x="100000" y="60000"/>
                                    </p:animScale>
                                    <p:animScale>
                                      <p:cBhvr>
                                        <p:cTn id="51" dur="166" decel="50000">
                                          <p:stCondLst>
                                            <p:cond delay="676"/>
                                          </p:stCondLst>
                                        </p:cTn>
                                        <p:tgtEl>
                                          <p:spTgt spid="20">
                                            <p:graphicEl>
                                              <a:dgm id="{4C9F6466-D05A-4E66-8232-13E03BF57CA2}"/>
                                            </p:graphicEl>
                                          </p:spTgt>
                                        </p:tgtEl>
                                      </p:cBhvr>
                                      <p:to x="100000" y="100000"/>
                                    </p:animScale>
                                    <p:animScale>
                                      <p:cBhvr>
                                        <p:cTn id="52" dur="26">
                                          <p:stCondLst>
                                            <p:cond delay="1312"/>
                                          </p:stCondLst>
                                        </p:cTn>
                                        <p:tgtEl>
                                          <p:spTgt spid="20">
                                            <p:graphicEl>
                                              <a:dgm id="{4C9F6466-D05A-4E66-8232-13E03BF57CA2}"/>
                                            </p:graphicEl>
                                          </p:spTgt>
                                        </p:tgtEl>
                                      </p:cBhvr>
                                      <p:to x="100000" y="80000"/>
                                    </p:animScale>
                                    <p:animScale>
                                      <p:cBhvr>
                                        <p:cTn id="53" dur="166" decel="50000">
                                          <p:stCondLst>
                                            <p:cond delay="1338"/>
                                          </p:stCondLst>
                                        </p:cTn>
                                        <p:tgtEl>
                                          <p:spTgt spid="20">
                                            <p:graphicEl>
                                              <a:dgm id="{4C9F6466-D05A-4E66-8232-13E03BF57CA2}"/>
                                            </p:graphicEl>
                                          </p:spTgt>
                                        </p:tgtEl>
                                      </p:cBhvr>
                                      <p:to x="100000" y="100000"/>
                                    </p:animScale>
                                    <p:animScale>
                                      <p:cBhvr>
                                        <p:cTn id="54" dur="26">
                                          <p:stCondLst>
                                            <p:cond delay="1642"/>
                                          </p:stCondLst>
                                        </p:cTn>
                                        <p:tgtEl>
                                          <p:spTgt spid="20">
                                            <p:graphicEl>
                                              <a:dgm id="{4C9F6466-D05A-4E66-8232-13E03BF57CA2}"/>
                                            </p:graphicEl>
                                          </p:spTgt>
                                        </p:tgtEl>
                                      </p:cBhvr>
                                      <p:to x="100000" y="90000"/>
                                    </p:animScale>
                                    <p:animScale>
                                      <p:cBhvr>
                                        <p:cTn id="55" dur="166" decel="50000">
                                          <p:stCondLst>
                                            <p:cond delay="1668"/>
                                          </p:stCondLst>
                                        </p:cTn>
                                        <p:tgtEl>
                                          <p:spTgt spid="20">
                                            <p:graphicEl>
                                              <a:dgm id="{4C9F6466-D05A-4E66-8232-13E03BF57CA2}"/>
                                            </p:graphicEl>
                                          </p:spTgt>
                                        </p:tgtEl>
                                      </p:cBhvr>
                                      <p:to x="100000" y="100000"/>
                                    </p:animScale>
                                    <p:animScale>
                                      <p:cBhvr>
                                        <p:cTn id="56" dur="26">
                                          <p:stCondLst>
                                            <p:cond delay="1808"/>
                                          </p:stCondLst>
                                        </p:cTn>
                                        <p:tgtEl>
                                          <p:spTgt spid="20">
                                            <p:graphicEl>
                                              <a:dgm id="{4C9F6466-D05A-4E66-8232-13E03BF57CA2}"/>
                                            </p:graphicEl>
                                          </p:spTgt>
                                        </p:tgtEl>
                                      </p:cBhvr>
                                      <p:to x="100000" y="95000"/>
                                    </p:animScale>
                                    <p:animScale>
                                      <p:cBhvr>
                                        <p:cTn id="57" dur="166" decel="50000">
                                          <p:stCondLst>
                                            <p:cond delay="1834"/>
                                          </p:stCondLst>
                                        </p:cTn>
                                        <p:tgtEl>
                                          <p:spTgt spid="20">
                                            <p:graphicEl>
                                              <a:dgm id="{4C9F6466-D05A-4E66-8232-13E03BF57CA2}"/>
                                            </p:graphicEl>
                                          </p:spTgt>
                                        </p:tgtEl>
                                      </p:cBhvr>
                                      <p:to x="100000" y="100000"/>
                                    </p:animScale>
                                  </p:childTnLst>
                                </p:cTn>
                              </p:par>
                            </p:childTnLst>
                          </p:cTn>
                        </p:par>
                      </p:childTnLst>
                    </p:cTn>
                  </p:par>
                  <p:par>
                    <p:cTn id="58" fill="hold">
                      <p:stCondLst>
                        <p:cond delay="indefinite"/>
                      </p:stCondLst>
                      <p:childTnLst>
                        <p:par>
                          <p:cTn id="59" fill="hold">
                            <p:stCondLst>
                              <p:cond delay="0"/>
                            </p:stCondLst>
                            <p:childTnLst>
                              <p:par>
                                <p:cTn id="60" presetID="26" presetClass="entr" presetSubtype="0" fill="hold" grpId="0" nodeType="clickEffect">
                                  <p:stCondLst>
                                    <p:cond delay="0"/>
                                  </p:stCondLst>
                                  <p:childTnLst>
                                    <p:set>
                                      <p:cBhvr>
                                        <p:cTn id="61" dur="1" fill="hold">
                                          <p:stCondLst>
                                            <p:cond delay="0"/>
                                          </p:stCondLst>
                                        </p:cTn>
                                        <p:tgtEl>
                                          <p:spTgt spid="20">
                                            <p:graphicEl>
                                              <a:dgm id="{07FE0C36-DB86-40BD-BD52-DE5CBA2815F9}"/>
                                            </p:graphicEl>
                                          </p:spTgt>
                                        </p:tgtEl>
                                        <p:attrNameLst>
                                          <p:attrName>style.visibility</p:attrName>
                                        </p:attrNameLst>
                                      </p:cBhvr>
                                      <p:to>
                                        <p:strVal val="visible"/>
                                      </p:to>
                                    </p:set>
                                    <p:animEffect transition="in" filter="wipe(down)">
                                      <p:cBhvr>
                                        <p:cTn id="62" dur="580">
                                          <p:stCondLst>
                                            <p:cond delay="0"/>
                                          </p:stCondLst>
                                        </p:cTn>
                                        <p:tgtEl>
                                          <p:spTgt spid="20">
                                            <p:graphicEl>
                                              <a:dgm id="{07FE0C36-DB86-40BD-BD52-DE5CBA2815F9}"/>
                                            </p:graphicEl>
                                          </p:spTgt>
                                        </p:tgtEl>
                                      </p:cBhvr>
                                    </p:animEffect>
                                    <p:anim calcmode="lin" valueType="num">
                                      <p:cBhvr>
                                        <p:cTn id="63" dur="1822" tmFilter="0,0; 0.14,0.36; 0.43,0.73; 0.71,0.91; 1.0,1.0">
                                          <p:stCondLst>
                                            <p:cond delay="0"/>
                                          </p:stCondLst>
                                        </p:cTn>
                                        <p:tgtEl>
                                          <p:spTgt spid="20">
                                            <p:graphicEl>
                                              <a:dgm id="{07FE0C36-DB86-40BD-BD52-DE5CBA2815F9}"/>
                                            </p:graphicEl>
                                          </p:spTgt>
                                        </p:tgtEl>
                                        <p:attrNameLst>
                                          <p:attrName>ppt_x</p:attrName>
                                        </p:attrNameLst>
                                      </p:cBhvr>
                                      <p:tavLst>
                                        <p:tav tm="0">
                                          <p:val>
                                            <p:strVal val="#ppt_x-0.25"/>
                                          </p:val>
                                        </p:tav>
                                        <p:tav tm="100000">
                                          <p:val>
                                            <p:strVal val="#ppt_x"/>
                                          </p:val>
                                        </p:tav>
                                      </p:tavLst>
                                    </p:anim>
                                    <p:anim calcmode="lin" valueType="num">
                                      <p:cBhvr>
                                        <p:cTn id="64" dur="664" tmFilter="0.0,0.0; 0.25,0.07; 0.50,0.2; 0.75,0.467; 1.0,1.0">
                                          <p:stCondLst>
                                            <p:cond delay="0"/>
                                          </p:stCondLst>
                                        </p:cTn>
                                        <p:tgtEl>
                                          <p:spTgt spid="20">
                                            <p:graphicEl>
                                              <a:dgm id="{07FE0C36-DB86-40BD-BD52-DE5CBA2815F9}"/>
                                            </p:graphicEl>
                                          </p:spTgt>
                                        </p:tgtEl>
                                        <p:attrNameLst>
                                          <p:attrName>ppt_y</p:attrName>
                                        </p:attrNameLst>
                                      </p:cBhvr>
                                      <p:tavLst>
                                        <p:tav tm="0" fmla="#ppt_y-sin(pi*$)/3">
                                          <p:val>
                                            <p:fltVal val="0.5"/>
                                          </p:val>
                                        </p:tav>
                                        <p:tav tm="100000">
                                          <p:val>
                                            <p:fltVal val="1"/>
                                          </p:val>
                                        </p:tav>
                                      </p:tavLst>
                                    </p:anim>
                                    <p:anim calcmode="lin" valueType="num">
                                      <p:cBhvr>
                                        <p:cTn id="65" dur="664" tmFilter="0, 0; 0.125,0.2665; 0.25,0.4; 0.375,0.465; 0.5,0.5;  0.625,0.535; 0.75,0.6; 0.875,0.7335; 1,1">
                                          <p:stCondLst>
                                            <p:cond delay="664"/>
                                          </p:stCondLst>
                                        </p:cTn>
                                        <p:tgtEl>
                                          <p:spTgt spid="20">
                                            <p:graphicEl>
                                              <a:dgm id="{07FE0C36-DB86-40BD-BD52-DE5CBA2815F9}"/>
                                            </p:graphicEl>
                                          </p:spTgt>
                                        </p:tgtEl>
                                        <p:attrNameLst>
                                          <p:attrName>ppt_y</p:attrName>
                                        </p:attrNameLst>
                                      </p:cBhvr>
                                      <p:tavLst>
                                        <p:tav tm="0" fmla="#ppt_y-sin(pi*$)/9">
                                          <p:val>
                                            <p:fltVal val="0"/>
                                          </p:val>
                                        </p:tav>
                                        <p:tav tm="100000">
                                          <p:val>
                                            <p:fltVal val="1"/>
                                          </p:val>
                                        </p:tav>
                                      </p:tavLst>
                                    </p:anim>
                                    <p:anim calcmode="lin" valueType="num">
                                      <p:cBhvr>
                                        <p:cTn id="66" dur="332" tmFilter="0, 0; 0.125,0.2665; 0.25,0.4; 0.375,0.465; 0.5,0.5;  0.625,0.535; 0.75,0.6; 0.875,0.7335; 1,1">
                                          <p:stCondLst>
                                            <p:cond delay="1324"/>
                                          </p:stCondLst>
                                        </p:cTn>
                                        <p:tgtEl>
                                          <p:spTgt spid="20">
                                            <p:graphicEl>
                                              <a:dgm id="{07FE0C36-DB86-40BD-BD52-DE5CBA2815F9}"/>
                                            </p:graphicEl>
                                          </p:spTgt>
                                        </p:tgtEl>
                                        <p:attrNameLst>
                                          <p:attrName>ppt_y</p:attrName>
                                        </p:attrNameLst>
                                      </p:cBhvr>
                                      <p:tavLst>
                                        <p:tav tm="0" fmla="#ppt_y-sin(pi*$)/27">
                                          <p:val>
                                            <p:fltVal val="0"/>
                                          </p:val>
                                        </p:tav>
                                        <p:tav tm="100000">
                                          <p:val>
                                            <p:fltVal val="1"/>
                                          </p:val>
                                        </p:tav>
                                      </p:tavLst>
                                    </p:anim>
                                    <p:anim calcmode="lin" valueType="num">
                                      <p:cBhvr>
                                        <p:cTn id="67" dur="164" tmFilter="0, 0; 0.125,0.2665; 0.25,0.4; 0.375,0.465; 0.5,0.5;  0.625,0.535; 0.75,0.6; 0.875,0.7335; 1,1">
                                          <p:stCondLst>
                                            <p:cond delay="1656"/>
                                          </p:stCondLst>
                                        </p:cTn>
                                        <p:tgtEl>
                                          <p:spTgt spid="20">
                                            <p:graphicEl>
                                              <a:dgm id="{07FE0C36-DB86-40BD-BD52-DE5CBA2815F9}"/>
                                            </p:graphicEl>
                                          </p:spTgt>
                                        </p:tgtEl>
                                        <p:attrNameLst>
                                          <p:attrName>ppt_y</p:attrName>
                                        </p:attrNameLst>
                                      </p:cBhvr>
                                      <p:tavLst>
                                        <p:tav tm="0" fmla="#ppt_y-sin(pi*$)/81">
                                          <p:val>
                                            <p:fltVal val="0"/>
                                          </p:val>
                                        </p:tav>
                                        <p:tav tm="100000">
                                          <p:val>
                                            <p:fltVal val="1"/>
                                          </p:val>
                                        </p:tav>
                                      </p:tavLst>
                                    </p:anim>
                                    <p:animScale>
                                      <p:cBhvr>
                                        <p:cTn id="68" dur="26">
                                          <p:stCondLst>
                                            <p:cond delay="650"/>
                                          </p:stCondLst>
                                        </p:cTn>
                                        <p:tgtEl>
                                          <p:spTgt spid="20">
                                            <p:graphicEl>
                                              <a:dgm id="{07FE0C36-DB86-40BD-BD52-DE5CBA2815F9}"/>
                                            </p:graphicEl>
                                          </p:spTgt>
                                        </p:tgtEl>
                                      </p:cBhvr>
                                      <p:to x="100000" y="60000"/>
                                    </p:animScale>
                                    <p:animScale>
                                      <p:cBhvr>
                                        <p:cTn id="69" dur="166" decel="50000">
                                          <p:stCondLst>
                                            <p:cond delay="676"/>
                                          </p:stCondLst>
                                        </p:cTn>
                                        <p:tgtEl>
                                          <p:spTgt spid="20">
                                            <p:graphicEl>
                                              <a:dgm id="{07FE0C36-DB86-40BD-BD52-DE5CBA2815F9}"/>
                                            </p:graphicEl>
                                          </p:spTgt>
                                        </p:tgtEl>
                                      </p:cBhvr>
                                      <p:to x="100000" y="100000"/>
                                    </p:animScale>
                                    <p:animScale>
                                      <p:cBhvr>
                                        <p:cTn id="70" dur="26">
                                          <p:stCondLst>
                                            <p:cond delay="1312"/>
                                          </p:stCondLst>
                                        </p:cTn>
                                        <p:tgtEl>
                                          <p:spTgt spid="20">
                                            <p:graphicEl>
                                              <a:dgm id="{07FE0C36-DB86-40BD-BD52-DE5CBA2815F9}"/>
                                            </p:graphicEl>
                                          </p:spTgt>
                                        </p:tgtEl>
                                      </p:cBhvr>
                                      <p:to x="100000" y="80000"/>
                                    </p:animScale>
                                    <p:animScale>
                                      <p:cBhvr>
                                        <p:cTn id="71" dur="166" decel="50000">
                                          <p:stCondLst>
                                            <p:cond delay="1338"/>
                                          </p:stCondLst>
                                        </p:cTn>
                                        <p:tgtEl>
                                          <p:spTgt spid="20">
                                            <p:graphicEl>
                                              <a:dgm id="{07FE0C36-DB86-40BD-BD52-DE5CBA2815F9}"/>
                                            </p:graphicEl>
                                          </p:spTgt>
                                        </p:tgtEl>
                                      </p:cBhvr>
                                      <p:to x="100000" y="100000"/>
                                    </p:animScale>
                                    <p:animScale>
                                      <p:cBhvr>
                                        <p:cTn id="72" dur="26">
                                          <p:stCondLst>
                                            <p:cond delay="1642"/>
                                          </p:stCondLst>
                                        </p:cTn>
                                        <p:tgtEl>
                                          <p:spTgt spid="20">
                                            <p:graphicEl>
                                              <a:dgm id="{07FE0C36-DB86-40BD-BD52-DE5CBA2815F9}"/>
                                            </p:graphicEl>
                                          </p:spTgt>
                                        </p:tgtEl>
                                      </p:cBhvr>
                                      <p:to x="100000" y="90000"/>
                                    </p:animScale>
                                    <p:animScale>
                                      <p:cBhvr>
                                        <p:cTn id="73" dur="166" decel="50000">
                                          <p:stCondLst>
                                            <p:cond delay="1668"/>
                                          </p:stCondLst>
                                        </p:cTn>
                                        <p:tgtEl>
                                          <p:spTgt spid="20">
                                            <p:graphicEl>
                                              <a:dgm id="{07FE0C36-DB86-40BD-BD52-DE5CBA2815F9}"/>
                                            </p:graphicEl>
                                          </p:spTgt>
                                        </p:tgtEl>
                                      </p:cBhvr>
                                      <p:to x="100000" y="100000"/>
                                    </p:animScale>
                                    <p:animScale>
                                      <p:cBhvr>
                                        <p:cTn id="74" dur="26">
                                          <p:stCondLst>
                                            <p:cond delay="1808"/>
                                          </p:stCondLst>
                                        </p:cTn>
                                        <p:tgtEl>
                                          <p:spTgt spid="20">
                                            <p:graphicEl>
                                              <a:dgm id="{07FE0C36-DB86-40BD-BD52-DE5CBA2815F9}"/>
                                            </p:graphicEl>
                                          </p:spTgt>
                                        </p:tgtEl>
                                      </p:cBhvr>
                                      <p:to x="100000" y="95000"/>
                                    </p:animScale>
                                    <p:animScale>
                                      <p:cBhvr>
                                        <p:cTn id="75" dur="166" decel="50000">
                                          <p:stCondLst>
                                            <p:cond delay="1834"/>
                                          </p:stCondLst>
                                        </p:cTn>
                                        <p:tgtEl>
                                          <p:spTgt spid="20">
                                            <p:graphicEl>
                                              <a:dgm id="{07FE0C36-DB86-40BD-BD52-DE5CBA2815F9}"/>
                                            </p:graphicEl>
                                          </p:spTgt>
                                        </p:tgtEl>
                                      </p:cBhvr>
                                      <p:to x="100000" y="100000"/>
                                    </p:animScale>
                                  </p:childTnLst>
                                </p:cTn>
                              </p:par>
                              <p:par>
                                <p:cTn id="76" presetID="26" presetClass="entr" presetSubtype="0" fill="hold" grpId="0" nodeType="withEffect">
                                  <p:stCondLst>
                                    <p:cond delay="0"/>
                                  </p:stCondLst>
                                  <p:childTnLst>
                                    <p:set>
                                      <p:cBhvr>
                                        <p:cTn id="77" dur="1" fill="hold">
                                          <p:stCondLst>
                                            <p:cond delay="0"/>
                                          </p:stCondLst>
                                        </p:cTn>
                                        <p:tgtEl>
                                          <p:spTgt spid="20">
                                            <p:graphicEl>
                                              <a:dgm id="{053A8496-F7C0-4EC0-BA81-EE376FC86978}"/>
                                            </p:graphicEl>
                                          </p:spTgt>
                                        </p:tgtEl>
                                        <p:attrNameLst>
                                          <p:attrName>style.visibility</p:attrName>
                                        </p:attrNameLst>
                                      </p:cBhvr>
                                      <p:to>
                                        <p:strVal val="visible"/>
                                      </p:to>
                                    </p:set>
                                    <p:animEffect transition="in" filter="wipe(down)">
                                      <p:cBhvr>
                                        <p:cTn id="78" dur="580">
                                          <p:stCondLst>
                                            <p:cond delay="0"/>
                                          </p:stCondLst>
                                        </p:cTn>
                                        <p:tgtEl>
                                          <p:spTgt spid="20">
                                            <p:graphicEl>
                                              <a:dgm id="{053A8496-F7C0-4EC0-BA81-EE376FC86978}"/>
                                            </p:graphicEl>
                                          </p:spTgt>
                                        </p:tgtEl>
                                      </p:cBhvr>
                                    </p:animEffect>
                                    <p:anim calcmode="lin" valueType="num">
                                      <p:cBhvr>
                                        <p:cTn id="79" dur="1822" tmFilter="0,0; 0.14,0.36; 0.43,0.73; 0.71,0.91; 1.0,1.0">
                                          <p:stCondLst>
                                            <p:cond delay="0"/>
                                          </p:stCondLst>
                                        </p:cTn>
                                        <p:tgtEl>
                                          <p:spTgt spid="20">
                                            <p:graphicEl>
                                              <a:dgm id="{053A8496-F7C0-4EC0-BA81-EE376FC86978}"/>
                                            </p:graphicEl>
                                          </p:spTgt>
                                        </p:tgtEl>
                                        <p:attrNameLst>
                                          <p:attrName>ppt_x</p:attrName>
                                        </p:attrNameLst>
                                      </p:cBhvr>
                                      <p:tavLst>
                                        <p:tav tm="0">
                                          <p:val>
                                            <p:strVal val="#ppt_x-0.25"/>
                                          </p:val>
                                        </p:tav>
                                        <p:tav tm="100000">
                                          <p:val>
                                            <p:strVal val="#ppt_x"/>
                                          </p:val>
                                        </p:tav>
                                      </p:tavLst>
                                    </p:anim>
                                    <p:anim calcmode="lin" valueType="num">
                                      <p:cBhvr>
                                        <p:cTn id="80" dur="664" tmFilter="0.0,0.0; 0.25,0.07; 0.50,0.2; 0.75,0.467; 1.0,1.0">
                                          <p:stCondLst>
                                            <p:cond delay="0"/>
                                          </p:stCondLst>
                                        </p:cTn>
                                        <p:tgtEl>
                                          <p:spTgt spid="20">
                                            <p:graphicEl>
                                              <a:dgm id="{053A8496-F7C0-4EC0-BA81-EE376FC86978}"/>
                                            </p:graphicEl>
                                          </p:spTgt>
                                        </p:tgtEl>
                                        <p:attrNameLst>
                                          <p:attrName>ppt_y</p:attrName>
                                        </p:attrNameLst>
                                      </p:cBhvr>
                                      <p:tavLst>
                                        <p:tav tm="0" fmla="#ppt_y-sin(pi*$)/3">
                                          <p:val>
                                            <p:fltVal val="0.5"/>
                                          </p:val>
                                        </p:tav>
                                        <p:tav tm="100000">
                                          <p:val>
                                            <p:fltVal val="1"/>
                                          </p:val>
                                        </p:tav>
                                      </p:tavLst>
                                    </p:anim>
                                    <p:anim calcmode="lin" valueType="num">
                                      <p:cBhvr>
                                        <p:cTn id="81" dur="664" tmFilter="0, 0; 0.125,0.2665; 0.25,0.4; 0.375,0.465; 0.5,0.5;  0.625,0.535; 0.75,0.6; 0.875,0.7335; 1,1">
                                          <p:stCondLst>
                                            <p:cond delay="664"/>
                                          </p:stCondLst>
                                        </p:cTn>
                                        <p:tgtEl>
                                          <p:spTgt spid="20">
                                            <p:graphicEl>
                                              <a:dgm id="{053A8496-F7C0-4EC0-BA81-EE376FC86978}"/>
                                            </p:graphicEl>
                                          </p:spTgt>
                                        </p:tgtEl>
                                        <p:attrNameLst>
                                          <p:attrName>ppt_y</p:attrName>
                                        </p:attrNameLst>
                                      </p:cBhvr>
                                      <p:tavLst>
                                        <p:tav tm="0" fmla="#ppt_y-sin(pi*$)/9">
                                          <p:val>
                                            <p:fltVal val="0"/>
                                          </p:val>
                                        </p:tav>
                                        <p:tav tm="100000">
                                          <p:val>
                                            <p:fltVal val="1"/>
                                          </p:val>
                                        </p:tav>
                                      </p:tavLst>
                                    </p:anim>
                                    <p:anim calcmode="lin" valueType="num">
                                      <p:cBhvr>
                                        <p:cTn id="82" dur="332" tmFilter="0, 0; 0.125,0.2665; 0.25,0.4; 0.375,0.465; 0.5,0.5;  0.625,0.535; 0.75,0.6; 0.875,0.7335; 1,1">
                                          <p:stCondLst>
                                            <p:cond delay="1324"/>
                                          </p:stCondLst>
                                        </p:cTn>
                                        <p:tgtEl>
                                          <p:spTgt spid="20">
                                            <p:graphicEl>
                                              <a:dgm id="{053A8496-F7C0-4EC0-BA81-EE376FC86978}"/>
                                            </p:graphicEl>
                                          </p:spTgt>
                                        </p:tgtEl>
                                        <p:attrNameLst>
                                          <p:attrName>ppt_y</p:attrName>
                                        </p:attrNameLst>
                                      </p:cBhvr>
                                      <p:tavLst>
                                        <p:tav tm="0" fmla="#ppt_y-sin(pi*$)/27">
                                          <p:val>
                                            <p:fltVal val="0"/>
                                          </p:val>
                                        </p:tav>
                                        <p:tav tm="100000">
                                          <p:val>
                                            <p:fltVal val="1"/>
                                          </p:val>
                                        </p:tav>
                                      </p:tavLst>
                                    </p:anim>
                                    <p:anim calcmode="lin" valueType="num">
                                      <p:cBhvr>
                                        <p:cTn id="83" dur="164" tmFilter="0, 0; 0.125,0.2665; 0.25,0.4; 0.375,0.465; 0.5,0.5;  0.625,0.535; 0.75,0.6; 0.875,0.7335; 1,1">
                                          <p:stCondLst>
                                            <p:cond delay="1656"/>
                                          </p:stCondLst>
                                        </p:cTn>
                                        <p:tgtEl>
                                          <p:spTgt spid="20">
                                            <p:graphicEl>
                                              <a:dgm id="{053A8496-F7C0-4EC0-BA81-EE376FC86978}"/>
                                            </p:graphicEl>
                                          </p:spTgt>
                                        </p:tgtEl>
                                        <p:attrNameLst>
                                          <p:attrName>ppt_y</p:attrName>
                                        </p:attrNameLst>
                                      </p:cBhvr>
                                      <p:tavLst>
                                        <p:tav tm="0" fmla="#ppt_y-sin(pi*$)/81">
                                          <p:val>
                                            <p:fltVal val="0"/>
                                          </p:val>
                                        </p:tav>
                                        <p:tav tm="100000">
                                          <p:val>
                                            <p:fltVal val="1"/>
                                          </p:val>
                                        </p:tav>
                                      </p:tavLst>
                                    </p:anim>
                                    <p:animScale>
                                      <p:cBhvr>
                                        <p:cTn id="84" dur="26">
                                          <p:stCondLst>
                                            <p:cond delay="650"/>
                                          </p:stCondLst>
                                        </p:cTn>
                                        <p:tgtEl>
                                          <p:spTgt spid="20">
                                            <p:graphicEl>
                                              <a:dgm id="{053A8496-F7C0-4EC0-BA81-EE376FC86978}"/>
                                            </p:graphicEl>
                                          </p:spTgt>
                                        </p:tgtEl>
                                      </p:cBhvr>
                                      <p:to x="100000" y="60000"/>
                                    </p:animScale>
                                    <p:animScale>
                                      <p:cBhvr>
                                        <p:cTn id="85" dur="166" decel="50000">
                                          <p:stCondLst>
                                            <p:cond delay="676"/>
                                          </p:stCondLst>
                                        </p:cTn>
                                        <p:tgtEl>
                                          <p:spTgt spid="20">
                                            <p:graphicEl>
                                              <a:dgm id="{053A8496-F7C0-4EC0-BA81-EE376FC86978}"/>
                                            </p:graphicEl>
                                          </p:spTgt>
                                        </p:tgtEl>
                                      </p:cBhvr>
                                      <p:to x="100000" y="100000"/>
                                    </p:animScale>
                                    <p:animScale>
                                      <p:cBhvr>
                                        <p:cTn id="86" dur="26">
                                          <p:stCondLst>
                                            <p:cond delay="1312"/>
                                          </p:stCondLst>
                                        </p:cTn>
                                        <p:tgtEl>
                                          <p:spTgt spid="20">
                                            <p:graphicEl>
                                              <a:dgm id="{053A8496-F7C0-4EC0-BA81-EE376FC86978}"/>
                                            </p:graphicEl>
                                          </p:spTgt>
                                        </p:tgtEl>
                                      </p:cBhvr>
                                      <p:to x="100000" y="80000"/>
                                    </p:animScale>
                                    <p:animScale>
                                      <p:cBhvr>
                                        <p:cTn id="87" dur="166" decel="50000">
                                          <p:stCondLst>
                                            <p:cond delay="1338"/>
                                          </p:stCondLst>
                                        </p:cTn>
                                        <p:tgtEl>
                                          <p:spTgt spid="20">
                                            <p:graphicEl>
                                              <a:dgm id="{053A8496-F7C0-4EC0-BA81-EE376FC86978}"/>
                                            </p:graphicEl>
                                          </p:spTgt>
                                        </p:tgtEl>
                                      </p:cBhvr>
                                      <p:to x="100000" y="100000"/>
                                    </p:animScale>
                                    <p:animScale>
                                      <p:cBhvr>
                                        <p:cTn id="88" dur="26">
                                          <p:stCondLst>
                                            <p:cond delay="1642"/>
                                          </p:stCondLst>
                                        </p:cTn>
                                        <p:tgtEl>
                                          <p:spTgt spid="20">
                                            <p:graphicEl>
                                              <a:dgm id="{053A8496-F7C0-4EC0-BA81-EE376FC86978}"/>
                                            </p:graphicEl>
                                          </p:spTgt>
                                        </p:tgtEl>
                                      </p:cBhvr>
                                      <p:to x="100000" y="90000"/>
                                    </p:animScale>
                                    <p:animScale>
                                      <p:cBhvr>
                                        <p:cTn id="89" dur="166" decel="50000">
                                          <p:stCondLst>
                                            <p:cond delay="1668"/>
                                          </p:stCondLst>
                                        </p:cTn>
                                        <p:tgtEl>
                                          <p:spTgt spid="20">
                                            <p:graphicEl>
                                              <a:dgm id="{053A8496-F7C0-4EC0-BA81-EE376FC86978}"/>
                                            </p:graphicEl>
                                          </p:spTgt>
                                        </p:tgtEl>
                                      </p:cBhvr>
                                      <p:to x="100000" y="100000"/>
                                    </p:animScale>
                                    <p:animScale>
                                      <p:cBhvr>
                                        <p:cTn id="90" dur="26">
                                          <p:stCondLst>
                                            <p:cond delay="1808"/>
                                          </p:stCondLst>
                                        </p:cTn>
                                        <p:tgtEl>
                                          <p:spTgt spid="20">
                                            <p:graphicEl>
                                              <a:dgm id="{053A8496-F7C0-4EC0-BA81-EE376FC86978}"/>
                                            </p:graphicEl>
                                          </p:spTgt>
                                        </p:tgtEl>
                                      </p:cBhvr>
                                      <p:to x="100000" y="95000"/>
                                    </p:animScale>
                                    <p:animScale>
                                      <p:cBhvr>
                                        <p:cTn id="91" dur="166" decel="50000">
                                          <p:stCondLst>
                                            <p:cond delay="1834"/>
                                          </p:stCondLst>
                                        </p:cTn>
                                        <p:tgtEl>
                                          <p:spTgt spid="20">
                                            <p:graphicEl>
                                              <a:dgm id="{053A8496-F7C0-4EC0-BA81-EE376FC86978}"/>
                                            </p:graphicEl>
                                          </p:spTgt>
                                        </p:tgtEl>
                                      </p:cBhvr>
                                      <p:to x="100000" y="100000"/>
                                    </p:animScale>
                                  </p:childTnLst>
                                </p:cTn>
                              </p:par>
                              <p:par>
                                <p:cTn id="92" presetID="26" presetClass="entr" presetSubtype="0" fill="hold" grpId="0" nodeType="withEffect">
                                  <p:stCondLst>
                                    <p:cond delay="0"/>
                                  </p:stCondLst>
                                  <p:childTnLst>
                                    <p:set>
                                      <p:cBhvr>
                                        <p:cTn id="93" dur="1" fill="hold">
                                          <p:stCondLst>
                                            <p:cond delay="0"/>
                                          </p:stCondLst>
                                        </p:cTn>
                                        <p:tgtEl>
                                          <p:spTgt spid="20">
                                            <p:graphicEl>
                                              <a:dgm id="{C720DA4F-3EA8-40BF-8448-9FEB3210DEBF}"/>
                                            </p:graphicEl>
                                          </p:spTgt>
                                        </p:tgtEl>
                                        <p:attrNameLst>
                                          <p:attrName>style.visibility</p:attrName>
                                        </p:attrNameLst>
                                      </p:cBhvr>
                                      <p:to>
                                        <p:strVal val="visible"/>
                                      </p:to>
                                    </p:set>
                                    <p:animEffect transition="in" filter="wipe(down)">
                                      <p:cBhvr>
                                        <p:cTn id="94" dur="580">
                                          <p:stCondLst>
                                            <p:cond delay="0"/>
                                          </p:stCondLst>
                                        </p:cTn>
                                        <p:tgtEl>
                                          <p:spTgt spid="20">
                                            <p:graphicEl>
                                              <a:dgm id="{C720DA4F-3EA8-40BF-8448-9FEB3210DEBF}"/>
                                            </p:graphicEl>
                                          </p:spTgt>
                                        </p:tgtEl>
                                      </p:cBhvr>
                                    </p:animEffect>
                                    <p:anim calcmode="lin" valueType="num">
                                      <p:cBhvr>
                                        <p:cTn id="95" dur="1822" tmFilter="0,0; 0.14,0.36; 0.43,0.73; 0.71,0.91; 1.0,1.0">
                                          <p:stCondLst>
                                            <p:cond delay="0"/>
                                          </p:stCondLst>
                                        </p:cTn>
                                        <p:tgtEl>
                                          <p:spTgt spid="20">
                                            <p:graphicEl>
                                              <a:dgm id="{C720DA4F-3EA8-40BF-8448-9FEB3210DEBF}"/>
                                            </p:graphicEl>
                                          </p:spTgt>
                                        </p:tgtEl>
                                        <p:attrNameLst>
                                          <p:attrName>ppt_x</p:attrName>
                                        </p:attrNameLst>
                                      </p:cBhvr>
                                      <p:tavLst>
                                        <p:tav tm="0">
                                          <p:val>
                                            <p:strVal val="#ppt_x-0.25"/>
                                          </p:val>
                                        </p:tav>
                                        <p:tav tm="100000">
                                          <p:val>
                                            <p:strVal val="#ppt_x"/>
                                          </p:val>
                                        </p:tav>
                                      </p:tavLst>
                                    </p:anim>
                                    <p:anim calcmode="lin" valueType="num">
                                      <p:cBhvr>
                                        <p:cTn id="96" dur="664" tmFilter="0.0,0.0; 0.25,0.07; 0.50,0.2; 0.75,0.467; 1.0,1.0">
                                          <p:stCondLst>
                                            <p:cond delay="0"/>
                                          </p:stCondLst>
                                        </p:cTn>
                                        <p:tgtEl>
                                          <p:spTgt spid="20">
                                            <p:graphicEl>
                                              <a:dgm id="{C720DA4F-3EA8-40BF-8448-9FEB3210DEBF}"/>
                                            </p:graphicEl>
                                          </p:spTgt>
                                        </p:tgtEl>
                                        <p:attrNameLst>
                                          <p:attrName>ppt_y</p:attrName>
                                        </p:attrNameLst>
                                      </p:cBhvr>
                                      <p:tavLst>
                                        <p:tav tm="0" fmla="#ppt_y-sin(pi*$)/3">
                                          <p:val>
                                            <p:fltVal val="0.5"/>
                                          </p:val>
                                        </p:tav>
                                        <p:tav tm="100000">
                                          <p:val>
                                            <p:fltVal val="1"/>
                                          </p:val>
                                        </p:tav>
                                      </p:tavLst>
                                    </p:anim>
                                    <p:anim calcmode="lin" valueType="num">
                                      <p:cBhvr>
                                        <p:cTn id="97" dur="664" tmFilter="0, 0; 0.125,0.2665; 0.25,0.4; 0.375,0.465; 0.5,0.5;  0.625,0.535; 0.75,0.6; 0.875,0.7335; 1,1">
                                          <p:stCondLst>
                                            <p:cond delay="664"/>
                                          </p:stCondLst>
                                        </p:cTn>
                                        <p:tgtEl>
                                          <p:spTgt spid="20">
                                            <p:graphicEl>
                                              <a:dgm id="{C720DA4F-3EA8-40BF-8448-9FEB3210DEBF}"/>
                                            </p:graphicEl>
                                          </p:spTgt>
                                        </p:tgtEl>
                                        <p:attrNameLst>
                                          <p:attrName>ppt_y</p:attrName>
                                        </p:attrNameLst>
                                      </p:cBhvr>
                                      <p:tavLst>
                                        <p:tav tm="0" fmla="#ppt_y-sin(pi*$)/9">
                                          <p:val>
                                            <p:fltVal val="0"/>
                                          </p:val>
                                        </p:tav>
                                        <p:tav tm="100000">
                                          <p:val>
                                            <p:fltVal val="1"/>
                                          </p:val>
                                        </p:tav>
                                      </p:tavLst>
                                    </p:anim>
                                    <p:anim calcmode="lin" valueType="num">
                                      <p:cBhvr>
                                        <p:cTn id="98" dur="332" tmFilter="0, 0; 0.125,0.2665; 0.25,0.4; 0.375,0.465; 0.5,0.5;  0.625,0.535; 0.75,0.6; 0.875,0.7335; 1,1">
                                          <p:stCondLst>
                                            <p:cond delay="1324"/>
                                          </p:stCondLst>
                                        </p:cTn>
                                        <p:tgtEl>
                                          <p:spTgt spid="20">
                                            <p:graphicEl>
                                              <a:dgm id="{C720DA4F-3EA8-40BF-8448-9FEB3210DEBF}"/>
                                            </p:graphicEl>
                                          </p:spTgt>
                                        </p:tgtEl>
                                        <p:attrNameLst>
                                          <p:attrName>ppt_y</p:attrName>
                                        </p:attrNameLst>
                                      </p:cBhvr>
                                      <p:tavLst>
                                        <p:tav tm="0" fmla="#ppt_y-sin(pi*$)/27">
                                          <p:val>
                                            <p:fltVal val="0"/>
                                          </p:val>
                                        </p:tav>
                                        <p:tav tm="100000">
                                          <p:val>
                                            <p:fltVal val="1"/>
                                          </p:val>
                                        </p:tav>
                                      </p:tavLst>
                                    </p:anim>
                                    <p:anim calcmode="lin" valueType="num">
                                      <p:cBhvr>
                                        <p:cTn id="99" dur="164" tmFilter="0, 0; 0.125,0.2665; 0.25,0.4; 0.375,0.465; 0.5,0.5;  0.625,0.535; 0.75,0.6; 0.875,0.7335; 1,1">
                                          <p:stCondLst>
                                            <p:cond delay="1656"/>
                                          </p:stCondLst>
                                        </p:cTn>
                                        <p:tgtEl>
                                          <p:spTgt spid="20">
                                            <p:graphicEl>
                                              <a:dgm id="{C720DA4F-3EA8-40BF-8448-9FEB3210DEBF}"/>
                                            </p:graphicEl>
                                          </p:spTgt>
                                        </p:tgtEl>
                                        <p:attrNameLst>
                                          <p:attrName>ppt_y</p:attrName>
                                        </p:attrNameLst>
                                      </p:cBhvr>
                                      <p:tavLst>
                                        <p:tav tm="0" fmla="#ppt_y-sin(pi*$)/81">
                                          <p:val>
                                            <p:fltVal val="0"/>
                                          </p:val>
                                        </p:tav>
                                        <p:tav tm="100000">
                                          <p:val>
                                            <p:fltVal val="1"/>
                                          </p:val>
                                        </p:tav>
                                      </p:tavLst>
                                    </p:anim>
                                    <p:animScale>
                                      <p:cBhvr>
                                        <p:cTn id="100" dur="26">
                                          <p:stCondLst>
                                            <p:cond delay="650"/>
                                          </p:stCondLst>
                                        </p:cTn>
                                        <p:tgtEl>
                                          <p:spTgt spid="20">
                                            <p:graphicEl>
                                              <a:dgm id="{C720DA4F-3EA8-40BF-8448-9FEB3210DEBF}"/>
                                            </p:graphicEl>
                                          </p:spTgt>
                                        </p:tgtEl>
                                      </p:cBhvr>
                                      <p:to x="100000" y="60000"/>
                                    </p:animScale>
                                    <p:animScale>
                                      <p:cBhvr>
                                        <p:cTn id="101" dur="166" decel="50000">
                                          <p:stCondLst>
                                            <p:cond delay="676"/>
                                          </p:stCondLst>
                                        </p:cTn>
                                        <p:tgtEl>
                                          <p:spTgt spid="20">
                                            <p:graphicEl>
                                              <a:dgm id="{C720DA4F-3EA8-40BF-8448-9FEB3210DEBF}"/>
                                            </p:graphicEl>
                                          </p:spTgt>
                                        </p:tgtEl>
                                      </p:cBhvr>
                                      <p:to x="100000" y="100000"/>
                                    </p:animScale>
                                    <p:animScale>
                                      <p:cBhvr>
                                        <p:cTn id="102" dur="26">
                                          <p:stCondLst>
                                            <p:cond delay="1312"/>
                                          </p:stCondLst>
                                        </p:cTn>
                                        <p:tgtEl>
                                          <p:spTgt spid="20">
                                            <p:graphicEl>
                                              <a:dgm id="{C720DA4F-3EA8-40BF-8448-9FEB3210DEBF}"/>
                                            </p:graphicEl>
                                          </p:spTgt>
                                        </p:tgtEl>
                                      </p:cBhvr>
                                      <p:to x="100000" y="80000"/>
                                    </p:animScale>
                                    <p:animScale>
                                      <p:cBhvr>
                                        <p:cTn id="103" dur="166" decel="50000">
                                          <p:stCondLst>
                                            <p:cond delay="1338"/>
                                          </p:stCondLst>
                                        </p:cTn>
                                        <p:tgtEl>
                                          <p:spTgt spid="20">
                                            <p:graphicEl>
                                              <a:dgm id="{C720DA4F-3EA8-40BF-8448-9FEB3210DEBF}"/>
                                            </p:graphicEl>
                                          </p:spTgt>
                                        </p:tgtEl>
                                      </p:cBhvr>
                                      <p:to x="100000" y="100000"/>
                                    </p:animScale>
                                    <p:animScale>
                                      <p:cBhvr>
                                        <p:cTn id="104" dur="26">
                                          <p:stCondLst>
                                            <p:cond delay="1642"/>
                                          </p:stCondLst>
                                        </p:cTn>
                                        <p:tgtEl>
                                          <p:spTgt spid="20">
                                            <p:graphicEl>
                                              <a:dgm id="{C720DA4F-3EA8-40BF-8448-9FEB3210DEBF}"/>
                                            </p:graphicEl>
                                          </p:spTgt>
                                        </p:tgtEl>
                                      </p:cBhvr>
                                      <p:to x="100000" y="90000"/>
                                    </p:animScale>
                                    <p:animScale>
                                      <p:cBhvr>
                                        <p:cTn id="105" dur="166" decel="50000">
                                          <p:stCondLst>
                                            <p:cond delay="1668"/>
                                          </p:stCondLst>
                                        </p:cTn>
                                        <p:tgtEl>
                                          <p:spTgt spid="20">
                                            <p:graphicEl>
                                              <a:dgm id="{C720DA4F-3EA8-40BF-8448-9FEB3210DEBF}"/>
                                            </p:graphicEl>
                                          </p:spTgt>
                                        </p:tgtEl>
                                      </p:cBhvr>
                                      <p:to x="100000" y="100000"/>
                                    </p:animScale>
                                    <p:animScale>
                                      <p:cBhvr>
                                        <p:cTn id="106" dur="26">
                                          <p:stCondLst>
                                            <p:cond delay="1808"/>
                                          </p:stCondLst>
                                        </p:cTn>
                                        <p:tgtEl>
                                          <p:spTgt spid="20">
                                            <p:graphicEl>
                                              <a:dgm id="{C720DA4F-3EA8-40BF-8448-9FEB3210DEBF}"/>
                                            </p:graphicEl>
                                          </p:spTgt>
                                        </p:tgtEl>
                                      </p:cBhvr>
                                      <p:to x="100000" y="95000"/>
                                    </p:animScale>
                                    <p:animScale>
                                      <p:cBhvr>
                                        <p:cTn id="107" dur="166" decel="50000">
                                          <p:stCondLst>
                                            <p:cond delay="1834"/>
                                          </p:stCondLst>
                                        </p:cTn>
                                        <p:tgtEl>
                                          <p:spTgt spid="20">
                                            <p:graphicEl>
                                              <a:dgm id="{C720DA4F-3EA8-40BF-8448-9FEB3210DEBF}"/>
                                            </p:graphicEl>
                                          </p:spTgt>
                                        </p:tgtEl>
                                      </p:cBhvr>
                                      <p:to x="100000" y="100000"/>
                                    </p:animScale>
                                  </p:childTnLst>
                                </p:cTn>
                              </p:par>
                            </p:childTnLst>
                          </p:cTn>
                        </p:par>
                      </p:childTnLst>
                    </p:cTn>
                  </p:par>
                  <p:par>
                    <p:cTn id="108" fill="hold">
                      <p:stCondLst>
                        <p:cond delay="indefinite"/>
                      </p:stCondLst>
                      <p:childTnLst>
                        <p:par>
                          <p:cTn id="109" fill="hold">
                            <p:stCondLst>
                              <p:cond delay="0"/>
                            </p:stCondLst>
                            <p:childTnLst>
                              <p:par>
                                <p:cTn id="110" presetID="26" presetClass="entr" presetSubtype="0" fill="hold" grpId="0" nodeType="clickEffect">
                                  <p:stCondLst>
                                    <p:cond delay="0"/>
                                  </p:stCondLst>
                                  <p:childTnLst>
                                    <p:set>
                                      <p:cBhvr>
                                        <p:cTn id="111" dur="1" fill="hold">
                                          <p:stCondLst>
                                            <p:cond delay="0"/>
                                          </p:stCondLst>
                                        </p:cTn>
                                        <p:tgtEl>
                                          <p:spTgt spid="20">
                                            <p:graphicEl>
                                              <a:dgm id="{90FECC79-60D3-445A-AF00-F0B14BA98FDC}"/>
                                            </p:graphicEl>
                                          </p:spTgt>
                                        </p:tgtEl>
                                        <p:attrNameLst>
                                          <p:attrName>style.visibility</p:attrName>
                                        </p:attrNameLst>
                                      </p:cBhvr>
                                      <p:to>
                                        <p:strVal val="visible"/>
                                      </p:to>
                                    </p:set>
                                    <p:animEffect transition="in" filter="wipe(down)">
                                      <p:cBhvr>
                                        <p:cTn id="112" dur="580">
                                          <p:stCondLst>
                                            <p:cond delay="0"/>
                                          </p:stCondLst>
                                        </p:cTn>
                                        <p:tgtEl>
                                          <p:spTgt spid="20">
                                            <p:graphicEl>
                                              <a:dgm id="{90FECC79-60D3-445A-AF00-F0B14BA98FDC}"/>
                                            </p:graphicEl>
                                          </p:spTgt>
                                        </p:tgtEl>
                                      </p:cBhvr>
                                    </p:animEffect>
                                    <p:anim calcmode="lin" valueType="num">
                                      <p:cBhvr>
                                        <p:cTn id="113" dur="1822" tmFilter="0,0; 0.14,0.36; 0.43,0.73; 0.71,0.91; 1.0,1.0">
                                          <p:stCondLst>
                                            <p:cond delay="0"/>
                                          </p:stCondLst>
                                        </p:cTn>
                                        <p:tgtEl>
                                          <p:spTgt spid="20">
                                            <p:graphicEl>
                                              <a:dgm id="{90FECC79-60D3-445A-AF00-F0B14BA98FDC}"/>
                                            </p:graphicEl>
                                          </p:spTgt>
                                        </p:tgtEl>
                                        <p:attrNameLst>
                                          <p:attrName>ppt_x</p:attrName>
                                        </p:attrNameLst>
                                      </p:cBhvr>
                                      <p:tavLst>
                                        <p:tav tm="0">
                                          <p:val>
                                            <p:strVal val="#ppt_x-0.25"/>
                                          </p:val>
                                        </p:tav>
                                        <p:tav tm="100000">
                                          <p:val>
                                            <p:strVal val="#ppt_x"/>
                                          </p:val>
                                        </p:tav>
                                      </p:tavLst>
                                    </p:anim>
                                    <p:anim calcmode="lin" valueType="num">
                                      <p:cBhvr>
                                        <p:cTn id="114" dur="664" tmFilter="0.0,0.0; 0.25,0.07; 0.50,0.2; 0.75,0.467; 1.0,1.0">
                                          <p:stCondLst>
                                            <p:cond delay="0"/>
                                          </p:stCondLst>
                                        </p:cTn>
                                        <p:tgtEl>
                                          <p:spTgt spid="20">
                                            <p:graphicEl>
                                              <a:dgm id="{90FECC79-60D3-445A-AF00-F0B14BA98FDC}"/>
                                            </p:graphicEl>
                                          </p:spTgt>
                                        </p:tgtEl>
                                        <p:attrNameLst>
                                          <p:attrName>ppt_y</p:attrName>
                                        </p:attrNameLst>
                                      </p:cBhvr>
                                      <p:tavLst>
                                        <p:tav tm="0" fmla="#ppt_y-sin(pi*$)/3">
                                          <p:val>
                                            <p:fltVal val="0.5"/>
                                          </p:val>
                                        </p:tav>
                                        <p:tav tm="100000">
                                          <p:val>
                                            <p:fltVal val="1"/>
                                          </p:val>
                                        </p:tav>
                                      </p:tavLst>
                                    </p:anim>
                                    <p:anim calcmode="lin" valueType="num">
                                      <p:cBhvr>
                                        <p:cTn id="115" dur="664" tmFilter="0, 0; 0.125,0.2665; 0.25,0.4; 0.375,0.465; 0.5,0.5;  0.625,0.535; 0.75,0.6; 0.875,0.7335; 1,1">
                                          <p:stCondLst>
                                            <p:cond delay="664"/>
                                          </p:stCondLst>
                                        </p:cTn>
                                        <p:tgtEl>
                                          <p:spTgt spid="20">
                                            <p:graphicEl>
                                              <a:dgm id="{90FECC79-60D3-445A-AF00-F0B14BA98FDC}"/>
                                            </p:graphicEl>
                                          </p:spTgt>
                                        </p:tgtEl>
                                        <p:attrNameLst>
                                          <p:attrName>ppt_y</p:attrName>
                                        </p:attrNameLst>
                                      </p:cBhvr>
                                      <p:tavLst>
                                        <p:tav tm="0" fmla="#ppt_y-sin(pi*$)/9">
                                          <p:val>
                                            <p:fltVal val="0"/>
                                          </p:val>
                                        </p:tav>
                                        <p:tav tm="100000">
                                          <p:val>
                                            <p:fltVal val="1"/>
                                          </p:val>
                                        </p:tav>
                                      </p:tavLst>
                                    </p:anim>
                                    <p:anim calcmode="lin" valueType="num">
                                      <p:cBhvr>
                                        <p:cTn id="116" dur="332" tmFilter="0, 0; 0.125,0.2665; 0.25,0.4; 0.375,0.465; 0.5,0.5;  0.625,0.535; 0.75,0.6; 0.875,0.7335; 1,1">
                                          <p:stCondLst>
                                            <p:cond delay="1324"/>
                                          </p:stCondLst>
                                        </p:cTn>
                                        <p:tgtEl>
                                          <p:spTgt spid="20">
                                            <p:graphicEl>
                                              <a:dgm id="{90FECC79-60D3-445A-AF00-F0B14BA98FDC}"/>
                                            </p:graphicEl>
                                          </p:spTgt>
                                        </p:tgtEl>
                                        <p:attrNameLst>
                                          <p:attrName>ppt_y</p:attrName>
                                        </p:attrNameLst>
                                      </p:cBhvr>
                                      <p:tavLst>
                                        <p:tav tm="0" fmla="#ppt_y-sin(pi*$)/27">
                                          <p:val>
                                            <p:fltVal val="0"/>
                                          </p:val>
                                        </p:tav>
                                        <p:tav tm="100000">
                                          <p:val>
                                            <p:fltVal val="1"/>
                                          </p:val>
                                        </p:tav>
                                      </p:tavLst>
                                    </p:anim>
                                    <p:anim calcmode="lin" valueType="num">
                                      <p:cBhvr>
                                        <p:cTn id="117" dur="164" tmFilter="0, 0; 0.125,0.2665; 0.25,0.4; 0.375,0.465; 0.5,0.5;  0.625,0.535; 0.75,0.6; 0.875,0.7335; 1,1">
                                          <p:stCondLst>
                                            <p:cond delay="1656"/>
                                          </p:stCondLst>
                                        </p:cTn>
                                        <p:tgtEl>
                                          <p:spTgt spid="20">
                                            <p:graphicEl>
                                              <a:dgm id="{90FECC79-60D3-445A-AF00-F0B14BA98FDC}"/>
                                            </p:graphicEl>
                                          </p:spTgt>
                                        </p:tgtEl>
                                        <p:attrNameLst>
                                          <p:attrName>ppt_y</p:attrName>
                                        </p:attrNameLst>
                                      </p:cBhvr>
                                      <p:tavLst>
                                        <p:tav tm="0" fmla="#ppt_y-sin(pi*$)/81">
                                          <p:val>
                                            <p:fltVal val="0"/>
                                          </p:val>
                                        </p:tav>
                                        <p:tav tm="100000">
                                          <p:val>
                                            <p:fltVal val="1"/>
                                          </p:val>
                                        </p:tav>
                                      </p:tavLst>
                                    </p:anim>
                                    <p:animScale>
                                      <p:cBhvr>
                                        <p:cTn id="118" dur="26">
                                          <p:stCondLst>
                                            <p:cond delay="650"/>
                                          </p:stCondLst>
                                        </p:cTn>
                                        <p:tgtEl>
                                          <p:spTgt spid="20">
                                            <p:graphicEl>
                                              <a:dgm id="{90FECC79-60D3-445A-AF00-F0B14BA98FDC}"/>
                                            </p:graphicEl>
                                          </p:spTgt>
                                        </p:tgtEl>
                                      </p:cBhvr>
                                      <p:to x="100000" y="60000"/>
                                    </p:animScale>
                                    <p:animScale>
                                      <p:cBhvr>
                                        <p:cTn id="119" dur="166" decel="50000">
                                          <p:stCondLst>
                                            <p:cond delay="676"/>
                                          </p:stCondLst>
                                        </p:cTn>
                                        <p:tgtEl>
                                          <p:spTgt spid="20">
                                            <p:graphicEl>
                                              <a:dgm id="{90FECC79-60D3-445A-AF00-F0B14BA98FDC}"/>
                                            </p:graphicEl>
                                          </p:spTgt>
                                        </p:tgtEl>
                                      </p:cBhvr>
                                      <p:to x="100000" y="100000"/>
                                    </p:animScale>
                                    <p:animScale>
                                      <p:cBhvr>
                                        <p:cTn id="120" dur="26">
                                          <p:stCondLst>
                                            <p:cond delay="1312"/>
                                          </p:stCondLst>
                                        </p:cTn>
                                        <p:tgtEl>
                                          <p:spTgt spid="20">
                                            <p:graphicEl>
                                              <a:dgm id="{90FECC79-60D3-445A-AF00-F0B14BA98FDC}"/>
                                            </p:graphicEl>
                                          </p:spTgt>
                                        </p:tgtEl>
                                      </p:cBhvr>
                                      <p:to x="100000" y="80000"/>
                                    </p:animScale>
                                    <p:animScale>
                                      <p:cBhvr>
                                        <p:cTn id="121" dur="166" decel="50000">
                                          <p:stCondLst>
                                            <p:cond delay="1338"/>
                                          </p:stCondLst>
                                        </p:cTn>
                                        <p:tgtEl>
                                          <p:spTgt spid="20">
                                            <p:graphicEl>
                                              <a:dgm id="{90FECC79-60D3-445A-AF00-F0B14BA98FDC}"/>
                                            </p:graphicEl>
                                          </p:spTgt>
                                        </p:tgtEl>
                                      </p:cBhvr>
                                      <p:to x="100000" y="100000"/>
                                    </p:animScale>
                                    <p:animScale>
                                      <p:cBhvr>
                                        <p:cTn id="122" dur="26">
                                          <p:stCondLst>
                                            <p:cond delay="1642"/>
                                          </p:stCondLst>
                                        </p:cTn>
                                        <p:tgtEl>
                                          <p:spTgt spid="20">
                                            <p:graphicEl>
                                              <a:dgm id="{90FECC79-60D3-445A-AF00-F0B14BA98FDC}"/>
                                            </p:graphicEl>
                                          </p:spTgt>
                                        </p:tgtEl>
                                      </p:cBhvr>
                                      <p:to x="100000" y="90000"/>
                                    </p:animScale>
                                    <p:animScale>
                                      <p:cBhvr>
                                        <p:cTn id="123" dur="166" decel="50000">
                                          <p:stCondLst>
                                            <p:cond delay="1668"/>
                                          </p:stCondLst>
                                        </p:cTn>
                                        <p:tgtEl>
                                          <p:spTgt spid="20">
                                            <p:graphicEl>
                                              <a:dgm id="{90FECC79-60D3-445A-AF00-F0B14BA98FDC}"/>
                                            </p:graphicEl>
                                          </p:spTgt>
                                        </p:tgtEl>
                                      </p:cBhvr>
                                      <p:to x="100000" y="100000"/>
                                    </p:animScale>
                                    <p:animScale>
                                      <p:cBhvr>
                                        <p:cTn id="124" dur="26">
                                          <p:stCondLst>
                                            <p:cond delay="1808"/>
                                          </p:stCondLst>
                                        </p:cTn>
                                        <p:tgtEl>
                                          <p:spTgt spid="20">
                                            <p:graphicEl>
                                              <a:dgm id="{90FECC79-60D3-445A-AF00-F0B14BA98FDC}"/>
                                            </p:graphicEl>
                                          </p:spTgt>
                                        </p:tgtEl>
                                      </p:cBhvr>
                                      <p:to x="100000" y="95000"/>
                                    </p:animScale>
                                    <p:animScale>
                                      <p:cBhvr>
                                        <p:cTn id="125" dur="166" decel="50000">
                                          <p:stCondLst>
                                            <p:cond delay="1834"/>
                                          </p:stCondLst>
                                        </p:cTn>
                                        <p:tgtEl>
                                          <p:spTgt spid="20">
                                            <p:graphicEl>
                                              <a:dgm id="{90FECC79-60D3-445A-AF00-F0B14BA98FDC}"/>
                                            </p:graphicEl>
                                          </p:spTgt>
                                        </p:tgtEl>
                                      </p:cBhvr>
                                      <p:to x="100000" y="100000"/>
                                    </p:animScale>
                                  </p:childTnLst>
                                </p:cTn>
                              </p:par>
                              <p:par>
                                <p:cTn id="126" presetID="26" presetClass="entr" presetSubtype="0" fill="hold" grpId="0" nodeType="withEffect">
                                  <p:stCondLst>
                                    <p:cond delay="0"/>
                                  </p:stCondLst>
                                  <p:childTnLst>
                                    <p:set>
                                      <p:cBhvr>
                                        <p:cTn id="127" dur="1" fill="hold">
                                          <p:stCondLst>
                                            <p:cond delay="0"/>
                                          </p:stCondLst>
                                        </p:cTn>
                                        <p:tgtEl>
                                          <p:spTgt spid="20">
                                            <p:graphicEl>
                                              <a:dgm id="{EE89B0B9-8C72-4C01-997A-ADB5A520BCF7}"/>
                                            </p:graphicEl>
                                          </p:spTgt>
                                        </p:tgtEl>
                                        <p:attrNameLst>
                                          <p:attrName>style.visibility</p:attrName>
                                        </p:attrNameLst>
                                      </p:cBhvr>
                                      <p:to>
                                        <p:strVal val="visible"/>
                                      </p:to>
                                    </p:set>
                                    <p:animEffect transition="in" filter="wipe(down)">
                                      <p:cBhvr>
                                        <p:cTn id="128" dur="580">
                                          <p:stCondLst>
                                            <p:cond delay="0"/>
                                          </p:stCondLst>
                                        </p:cTn>
                                        <p:tgtEl>
                                          <p:spTgt spid="20">
                                            <p:graphicEl>
                                              <a:dgm id="{EE89B0B9-8C72-4C01-997A-ADB5A520BCF7}"/>
                                            </p:graphicEl>
                                          </p:spTgt>
                                        </p:tgtEl>
                                      </p:cBhvr>
                                    </p:animEffect>
                                    <p:anim calcmode="lin" valueType="num">
                                      <p:cBhvr>
                                        <p:cTn id="129" dur="1822" tmFilter="0,0; 0.14,0.36; 0.43,0.73; 0.71,0.91; 1.0,1.0">
                                          <p:stCondLst>
                                            <p:cond delay="0"/>
                                          </p:stCondLst>
                                        </p:cTn>
                                        <p:tgtEl>
                                          <p:spTgt spid="20">
                                            <p:graphicEl>
                                              <a:dgm id="{EE89B0B9-8C72-4C01-997A-ADB5A520BCF7}"/>
                                            </p:graphicEl>
                                          </p:spTgt>
                                        </p:tgtEl>
                                        <p:attrNameLst>
                                          <p:attrName>ppt_x</p:attrName>
                                        </p:attrNameLst>
                                      </p:cBhvr>
                                      <p:tavLst>
                                        <p:tav tm="0">
                                          <p:val>
                                            <p:strVal val="#ppt_x-0.25"/>
                                          </p:val>
                                        </p:tav>
                                        <p:tav tm="100000">
                                          <p:val>
                                            <p:strVal val="#ppt_x"/>
                                          </p:val>
                                        </p:tav>
                                      </p:tavLst>
                                    </p:anim>
                                    <p:anim calcmode="lin" valueType="num">
                                      <p:cBhvr>
                                        <p:cTn id="130" dur="664" tmFilter="0.0,0.0; 0.25,0.07; 0.50,0.2; 0.75,0.467; 1.0,1.0">
                                          <p:stCondLst>
                                            <p:cond delay="0"/>
                                          </p:stCondLst>
                                        </p:cTn>
                                        <p:tgtEl>
                                          <p:spTgt spid="20">
                                            <p:graphicEl>
                                              <a:dgm id="{EE89B0B9-8C72-4C01-997A-ADB5A520BCF7}"/>
                                            </p:graphicEl>
                                          </p:spTgt>
                                        </p:tgtEl>
                                        <p:attrNameLst>
                                          <p:attrName>ppt_y</p:attrName>
                                        </p:attrNameLst>
                                      </p:cBhvr>
                                      <p:tavLst>
                                        <p:tav tm="0" fmla="#ppt_y-sin(pi*$)/3">
                                          <p:val>
                                            <p:fltVal val="0.5"/>
                                          </p:val>
                                        </p:tav>
                                        <p:tav tm="100000">
                                          <p:val>
                                            <p:fltVal val="1"/>
                                          </p:val>
                                        </p:tav>
                                      </p:tavLst>
                                    </p:anim>
                                    <p:anim calcmode="lin" valueType="num">
                                      <p:cBhvr>
                                        <p:cTn id="131" dur="664" tmFilter="0, 0; 0.125,0.2665; 0.25,0.4; 0.375,0.465; 0.5,0.5;  0.625,0.535; 0.75,0.6; 0.875,0.7335; 1,1">
                                          <p:stCondLst>
                                            <p:cond delay="664"/>
                                          </p:stCondLst>
                                        </p:cTn>
                                        <p:tgtEl>
                                          <p:spTgt spid="20">
                                            <p:graphicEl>
                                              <a:dgm id="{EE89B0B9-8C72-4C01-997A-ADB5A520BCF7}"/>
                                            </p:graphicEl>
                                          </p:spTgt>
                                        </p:tgtEl>
                                        <p:attrNameLst>
                                          <p:attrName>ppt_y</p:attrName>
                                        </p:attrNameLst>
                                      </p:cBhvr>
                                      <p:tavLst>
                                        <p:tav tm="0" fmla="#ppt_y-sin(pi*$)/9">
                                          <p:val>
                                            <p:fltVal val="0"/>
                                          </p:val>
                                        </p:tav>
                                        <p:tav tm="100000">
                                          <p:val>
                                            <p:fltVal val="1"/>
                                          </p:val>
                                        </p:tav>
                                      </p:tavLst>
                                    </p:anim>
                                    <p:anim calcmode="lin" valueType="num">
                                      <p:cBhvr>
                                        <p:cTn id="132" dur="332" tmFilter="0, 0; 0.125,0.2665; 0.25,0.4; 0.375,0.465; 0.5,0.5;  0.625,0.535; 0.75,0.6; 0.875,0.7335; 1,1">
                                          <p:stCondLst>
                                            <p:cond delay="1324"/>
                                          </p:stCondLst>
                                        </p:cTn>
                                        <p:tgtEl>
                                          <p:spTgt spid="20">
                                            <p:graphicEl>
                                              <a:dgm id="{EE89B0B9-8C72-4C01-997A-ADB5A520BCF7}"/>
                                            </p:graphicEl>
                                          </p:spTgt>
                                        </p:tgtEl>
                                        <p:attrNameLst>
                                          <p:attrName>ppt_y</p:attrName>
                                        </p:attrNameLst>
                                      </p:cBhvr>
                                      <p:tavLst>
                                        <p:tav tm="0" fmla="#ppt_y-sin(pi*$)/27">
                                          <p:val>
                                            <p:fltVal val="0"/>
                                          </p:val>
                                        </p:tav>
                                        <p:tav tm="100000">
                                          <p:val>
                                            <p:fltVal val="1"/>
                                          </p:val>
                                        </p:tav>
                                      </p:tavLst>
                                    </p:anim>
                                    <p:anim calcmode="lin" valueType="num">
                                      <p:cBhvr>
                                        <p:cTn id="133" dur="164" tmFilter="0, 0; 0.125,0.2665; 0.25,0.4; 0.375,0.465; 0.5,0.5;  0.625,0.535; 0.75,0.6; 0.875,0.7335; 1,1">
                                          <p:stCondLst>
                                            <p:cond delay="1656"/>
                                          </p:stCondLst>
                                        </p:cTn>
                                        <p:tgtEl>
                                          <p:spTgt spid="20">
                                            <p:graphicEl>
                                              <a:dgm id="{EE89B0B9-8C72-4C01-997A-ADB5A520BCF7}"/>
                                            </p:graphicEl>
                                          </p:spTgt>
                                        </p:tgtEl>
                                        <p:attrNameLst>
                                          <p:attrName>ppt_y</p:attrName>
                                        </p:attrNameLst>
                                      </p:cBhvr>
                                      <p:tavLst>
                                        <p:tav tm="0" fmla="#ppt_y-sin(pi*$)/81">
                                          <p:val>
                                            <p:fltVal val="0"/>
                                          </p:val>
                                        </p:tav>
                                        <p:tav tm="100000">
                                          <p:val>
                                            <p:fltVal val="1"/>
                                          </p:val>
                                        </p:tav>
                                      </p:tavLst>
                                    </p:anim>
                                    <p:animScale>
                                      <p:cBhvr>
                                        <p:cTn id="134" dur="26">
                                          <p:stCondLst>
                                            <p:cond delay="650"/>
                                          </p:stCondLst>
                                        </p:cTn>
                                        <p:tgtEl>
                                          <p:spTgt spid="20">
                                            <p:graphicEl>
                                              <a:dgm id="{EE89B0B9-8C72-4C01-997A-ADB5A520BCF7}"/>
                                            </p:graphicEl>
                                          </p:spTgt>
                                        </p:tgtEl>
                                      </p:cBhvr>
                                      <p:to x="100000" y="60000"/>
                                    </p:animScale>
                                    <p:animScale>
                                      <p:cBhvr>
                                        <p:cTn id="135" dur="166" decel="50000">
                                          <p:stCondLst>
                                            <p:cond delay="676"/>
                                          </p:stCondLst>
                                        </p:cTn>
                                        <p:tgtEl>
                                          <p:spTgt spid="20">
                                            <p:graphicEl>
                                              <a:dgm id="{EE89B0B9-8C72-4C01-997A-ADB5A520BCF7}"/>
                                            </p:graphicEl>
                                          </p:spTgt>
                                        </p:tgtEl>
                                      </p:cBhvr>
                                      <p:to x="100000" y="100000"/>
                                    </p:animScale>
                                    <p:animScale>
                                      <p:cBhvr>
                                        <p:cTn id="136" dur="26">
                                          <p:stCondLst>
                                            <p:cond delay="1312"/>
                                          </p:stCondLst>
                                        </p:cTn>
                                        <p:tgtEl>
                                          <p:spTgt spid="20">
                                            <p:graphicEl>
                                              <a:dgm id="{EE89B0B9-8C72-4C01-997A-ADB5A520BCF7}"/>
                                            </p:graphicEl>
                                          </p:spTgt>
                                        </p:tgtEl>
                                      </p:cBhvr>
                                      <p:to x="100000" y="80000"/>
                                    </p:animScale>
                                    <p:animScale>
                                      <p:cBhvr>
                                        <p:cTn id="137" dur="166" decel="50000">
                                          <p:stCondLst>
                                            <p:cond delay="1338"/>
                                          </p:stCondLst>
                                        </p:cTn>
                                        <p:tgtEl>
                                          <p:spTgt spid="20">
                                            <p:graphicEl>
                                              <a:dgm id="{EE89B0B9-8C72-4C01-997A-ADB5A520BCF7}"/>
                                            </p:graphicEl>
                                          </p:spTgt>
                                        </p:tgtEl>
                                      </p:cBhvr>
                                      <p:to x="100000" y="100000"/>
                                    </p:animScale>
                                    <p:animScale>
                                      <p:cBhvr>
                                        <p:cTn id="138" dur="26">
                                          <p:stCondLst>
                                            <p:cond delay="1642"/>
                                          </p:stCondLst>
                                        </p:cTn>
                                        <p:tgtEl>
                                          <p:spTgt spid="20">
                                            <p:graphicEl>
                                              <a:dgm id="{EE89B0B9-8C72-4C01-997A-ADB5A520BCF7}"/>
                                            </p:graphicEl>
                                          </p:spTgt>
                                        </p:tgtEl>
                                      </p:cBhvr>
                                      <p:to x="100000" y="90000"/>
                                    </p:animScale>
                                    <p:animScale>
                                      <p:cBhvr>
                                        <p:cTn id="139" dur="166" decel="50000">
                                          <p:stCondLst>
                                            <p:cond delay="1668"/>
                                          </p:stCondLst>
                                        </p:cTn>
                                        <p:tgtEl>
                                          <p:spTgt spid="20">
                                            <p:graphicEl>
                                              <a:dgm id="{EE89B0B9-8C72-4C01-997A-ADB5A520BCF7}"/>
                                            </p:graphicEl>
                                          </p:spTgt>
                                        </p:tgtEl>
                                      </p:cBhvr>
                                      <p:to x="100000" y="100000"/>
                                    </p:animScale>
                                    <p:animScale>
                                      <p:cBhvr>
                                        <p:cTn id="140" dur="26">
                                          <p:stCondLst>
                                            <p:cond delay="1808"/>
                                          </p:stCondLst>
                                        </p:cTn>
                                        <p:tgtEl>
                                          <p:spTgt spid="20">
                                            <p:graphicEl>
                                              <a:dgm id="{EE89B0B9-8C72-4C01-997A-ADB5A520BCF7}"/>
                                            </p:graphicEl>
                                          </p:spTgt>
                                        </p:tgtEl>
                                      </p:cBhvr>
                                      <p:to x="100000" y="95000"/>
                                    </p:animScale>
                                    <p:animScale>
                                      <p:cBhvr>
                                        <p:cTn id="141" dur="166" decel="50000">
                                          <p:stCondLst>
                                            <p:cond delay="1834"/>
                                          </p:stCondLst>
                                        </p:cTn>
                                        <p:tgtEl>
                                          <p:spTgt spid="20">
                                            <p:graphicEl>
                                              <a:dgm id="{EE89B0B9-8C72-4C01-997A-ADB5A520BCF7}"/>
                                            </p:graphicEl>
                                          </p:spTgt>
                                        </p:tgtEl>
                                      </p:cBhvr>
                                      <p:to x="100000" y="100000"/>
                                    </p:animScale>
                                  </p:childTnLst>
                                </p:cTn>
                              </p:par>
                              <p:par>
                                <p:cTn id="142" presetID="26" presetClass="entr" presetSubtype="0" fill="hold" grpId="0" nodeType="withEffect">
                                  <p:stCondLst>
                                    <p:cond delay="0"/>
                                  </p:stCondLst>
                                  <p:childTnLst>
                                    <p:set>
                                      <p:cBhvr>
                                        <p:cTn id="143" dur="1" fill="hold">
                                          <p:stCondLst>
                                            <p:cond delay="0"/>
                                          </p:stCondLst>
                                        </p:cTn>
                                        <p:tgtEl>
                                          <p:spTgt spid="20">
                                            <p:graphicEl>
                                              <a:dgm id="{5DCFA60D-36C0-4D9C-8CC1-08E504127DD0}"/>
                                            </p:graphicEl>
                                          </p:spTgt>
                                        </p:tgtEl>
                                        <p:attrNameLst>
                                          <p:attrName>style.visibility</p:attrName>
                                        </p:attrNameLst>
                                      </p:cBhvr>
                                      <p:to>
                                        <p:strVal val="visible"/>
                                      </p:to>
                                    </p:set>
                                    <p:animEffect transition="in" filter="wipe(down)">
                                      <p:cBhvr>
                                        <p:cTn id="144" dur="580">
                                          <p:stCondLst>
                                            <p:cond delay="0"/>
                                          </p:stCondLst>
                                        </p:cTn>
                                        <p:tgtEl>
                                          <p:spTgt spid="20">
                                            <p:graphicEl>
                                              <a:dgm id="{5DCFA60D-36C0-4D9C-8CC1-08E504127DD0}"/>
                                            </p:graphicEl>
                                          </p:spTgt>
                                        </p:tgtEl>
                                      </p:cBhvr>
                                    </p:animEffect>
                                    <p:anim calcmode="lin" valueType="num">
                                      <p:cBhvr>
                                        <p:cTn id="145" dur="1822" tmFilter="0,0; 0.14,0.36; 0.43,0.73; 0.71,0.91; 1.0,1.0">
                                          <p:stCondLst>
                                            <p:cond delay="0"/>
                                          </p:stCondLst>
                                        </p:cTn>
                                        <p:tgtEl>
                                          <p:spTgt spid="20">
                                            <p:graphicEl>
                                              <a:dgm id="{5DCFA60D-36C0-4D9C-8CC1-08E504127DD0}"/>
                                            </p:graphicEl>
                                          </p:spTgt>
                                        </p:tgtEl>
                                        <p:attrNameLst>
                                          <p:attrName>ppt_x</p:attrName>
                                        </p:attrNameLst>
                                      </p:cBhvr>
                                      <p:tavLst>
                                        <p:tav tm="0">
                                          <p:val>
                                            <p:strVal val="#ppt_x-0.25"/>
                                          </p:val>
                                        </p:tav>
                                        <p:tav tm="100000">
                                          <p:val>
                                            <p:strVal val="#ppt_x"/>
                                          </p:val>
                                        </p:tav>
                                      </p:tavLst>
                                    </p:anim>
                                    <p:anim calcmode="lin" valueType="num">
                                      <p:cBhvr>
                                        <p:cTn id="146" dur="664" tmFilter="0.0,0.0; 0.25,0.07; 0.50,0.2; 0.75,0.467; 1.0,1.0">
                                          <p:stCondLst>
                                            <p:cond delay="0"/>
                                          </p:stCondLst>
                                        </p:cTn>
                                        <p:tgtEl>
                                          <p:spTgt spid="20">
                                            <p:graphicEl>
                                              <a:dgm id="{5DCFA60D-36C0-4D9C-8CC1-08E504127DD0}"/>
                                            </p:graphicEl>
                                          </p:spTgt>
                                        </p:tgtEl>
                                        <p:attrNameLst>
                                          <p:attrName>ppt_y</p:attrName>
                                        </p:attrNameLst>
                                      </p:cBhvr>
                                      <p:tavLst>
                                        <p:tav tm="0" fmla="#ppt_y-sin(pi*$)/3">
                                          <p:val>
                                            <p:fltVal val="0.5"/>
                                          </p:val>
                                        </p:tav>
                                        <p:tav tm="100000">
                                          <p:val>
                                            <p:fltVal val="1"/>
                                          </p:val>
                                        </p:tav>
                                      </p:tavLst>
                                    </p:anim>
                                    <p:anim calcmode="lin" valueType="num">
                                      <p:cBhvr>
                                        <p:cTn id="147" dur="664" tmFilter="0, 0; 0.125,0.2665; 0.25,0.4; 0.375,0.465; 0.5,0.5;  0.625,0.535; 0.75,0.6; 0.875,0.7335; 1,1">
                                          <p:stCondLst>
                                            <p:cond delay="664"/>
                                          </p:stCondLst>
                                        </p:cTn>
                                        <p:tgtEl>
                                          <p:spTgt spid="20">
                                            <p:graphicEl>
                                              <a:dgm id="{5DCFA60D-36C0-4D9C-8CC1-08E504127DD0}"/>
                                            </p:graphicEl>
                                          </p:spTgt>
                                        </p:tgtEl>
                                        <p:attrNameLst>
                                          <p:attrName>ppt_y</p:attrName>
                                        </p:attrNameLst>
                                      </p:cBhvr>
                                      <p:tavLst>
                                        <p:tav tm="0" fmla="#ppt_y-sin(pi*$)/9">
                                          <p:val>
                                            <p:fltVal val="0"/>
                                          </p:val>
                                        </p:tav>
                                        <p:tav tm="100000">
                                          <p:val>
                                            <p:fltVal val="1"/>
                                          </p:val>
                                        </p:tav>
                                      </p:tavLst>
                                    </p:anim>
                                    <p:anim calcmode="lin" valueType="num">
                                      <p:cBhvr>
                                        <p:cTn id="148" dur="332" tmFilter="0, 0; 0.125,0.2665; 0.25,0.4; 0.375,0.465; 0.5,0.5;  0.625,0.535; 0.75,0.6; 0.875,0.7335; 1,1">
                                          <p:stCondLst>
                                            <p:cond delay="1324"/>
                                          </p:stCondLst>
                                        </p:cTn>
                                        <p:tgtEl>
                                          <p:spTgt spid="20">
                                            <p:graphicEl>
                                              <a:dgm id="{5DCFA60D-36C0-4D9C-8CC1-08E504127DD0}"/>
                                            </p:graphicEl>
                                          </p:spTgt>
                                        </p:tgtEl>
                                        <p:attrNameLst>
                                          <p:attrName>ppt_y</p:attrName>
                                        </p:attrNameLst>
                                      </p:cBhvr>
                                      <p:tavLst>
                                        <p:tav tm="0" fmla="#ppt_y-sin(pi*$)/27">
                                          <p:val>
                                            <p:fltVal val="0"/>
                                          </p:val>
                                        </p:tav>
                                        <p:tav tm="100000">
                                          <p:val>
                                            <p:fltVal val="1"/>
                                          </p:val>
                                        </p:tav>
                                      </p:tavLst>
                                    </p:anim>
                                    <p:anim calcmode="lin" valueType="num">
                                      <p:cBhvr>
                                        <p:cTn id="149" dur="164" tmFilter="0, 0; 0.125,0.2665; 0.25,0.4; 0.375,0.465; 0.5,0.5;  0.625,0.535; 0.75,0.6; 0.875,0.7335; 1,1">
                                          <p:stCondLst>
                                            <p:cond delay="1656"/>
                                          </p:stCondLst>
                                        </p:cTn>
                                        <p:tgtEl>
                                          <p:spTgt spid="20">
                                            <p:graphicEl>
                                              <a:dgm id="{5DCFA60D-36C0-4D9C-8CC1-08E504127DD0}"/>
                                            </p:graphicEl>
                                          </p:spTgt>
                                        </p:tgtEl>
                                        <p:attrNameLst>
                                          <p:attrName>ppt_y</p:attrName>
                                        </p:attrNameLst>
                                      </p:cBhvr>
                                      <p:tavLst>
                                        <p:tav tm="0" fmla="#ppt_y-sin(pi*$)/81">
                                          <p:val>
                                            <p:fltVal val="0"/>
                                          </p:val>
                                        </p:tav>
                                        <p:tav tm="100000">
                                          <p:val>
                                            <p:fltVal val="1"/>
                                          </p:val>
                                        </p:tav>
                                      </p:tavLst>
                                    </p:anim>
                                    <p:animScale>
                                      <p:cBhvr>
                                        <p:cTn id="150" dur="26">
                                          <p:stCondLst>
                                            <p:cond delay="650"/>
                                          </p:stCondLst>
                                        </p:cTn>
                                        <p:tgtEl>
                                          <p:spTgt spid="20">
                                            <p:graphicEl>
                                              <a:dgm id="{5DCFA60D-36C0-4D9C-8CC1-08E504127DD0}"/>
                                            </p:graphicEl>
                                          </p:spTgt>
                                        </p:tgtEl>
                                      </p:cBhvr>
                                      <p:to x="100000" y="60000"/>
                                    </p:animScale>
                                    <p:animScale>
                                      <p:cBhvr>
                                        <p:cTn id="151" dur="166" decel="50000">
                                          <p:stCondLst>
                                            <p:cond delay="676"/>
                                          </p:stCondLst>
                                        </p:cTn>
                                        <p:tgtEl>
                                          <p:spTgt spid="20">
                                            <p:graphicEl>
                                              <a:dgm id="{5DCFA60D-36C0-4D9C-8CC1-08E504127DD0}"/>
                                            </p:graphicEl>
                                          </p:spTgt>
                                        </p:tgtEl>
                                      </p:cBhvr>
                                      <p:to x="100000" y="100000"/>
                                    </p:animScale>
                                    <p:animScale>
                                      <p:cBhvr>
                                        <p:cTn id="152" dur="26">
                                          <p:stCondLst>
                                            <p:cond delay="1312"/>
                                          </p:stCondLst>
                                        </p:cTn>
                                        <p:tgtEl>
                                          <p:spTgt spid="20">
                                            <p:graphicEl>
                                              <a:dgm id="{5DCFA60D-36C0-4D9C-8CC1-08E504127DD0}"/>
                                            </p:graphicEl>
                                          </p:spTgt>
                                        </p:tgtEl>
                                      </p:cBhvr>
                                      <p:to x="100000" y="80000"/>
                                    </p:animScale>
                                    <p:animScale>
                                      <p:cBhvr>
                                        <p:cTn id="153" dur="166" decel="50000">
                                          <p:stCondLst>
                                            <p:cond delay="1338"/>
                                          </p:stCondLst>
                                        </p:cTn>
                                        <p:tgtEl>
                                          <p:spTgt spid="20">
                                            <p:graphicEl>
                                              <a:dgm id="{5DCFA60D-36C0-4D9C-8CC1-08E504127DD0}"/>
                                            </p:graphicEl>
                                          </p:spTgt>
                                        </p:tgtEl>
                                      </p:cBhvr>
                                      <p:to x="100000" y="100000"/>
                                    </p:animScale>
                                    <p:animScale>
                                      <p:cBhvr>
                                        <p:cTn id="154" dur="26">
                                          <p:stCondLst>
                                            <p:cond delay="1642"/>
                                          </p:stCondLst>
                                        </p:cTn>
                                        <p:tgtEl>
                                          <p:spTgt spid="20">
                                            <p:graphicEl>
                                              <a:dgm id="{5DCFA60D-36C0-4D9C-8CC1-08E504127DD0}"/>
                                            </p:graphicEl>
                                          </p:spTgt>
                                        </p:tgtEl>
                                      </p:cBhvr>
                                      <p:to x="100000" y="90000"/>
                                    </p:animScale>
                                    <p:animScale>
                                      <p:cBhvr>
                                        <p:cTn id="155" dur="166" decel="50000">
                                          <p:stCondLst>
                                            <p:cond delay="1668"/>
                                          </p:stCondLst>
                                        </p:cTn>
                                        <p:tgtEl>
                                          <p:spTgt spid="20">
                                            <p:graphicEl>
                                              <a:dgm id="{5DCFA60D-36C0-4D9C-8CC1-08E504127DD0}"/>
                                            </p:graphicEl>
                                          </p:spTgt>
                                        </p:tgtEl>
                                      </p:cBhvr>
                                      <p:to x="100000" y="100000"/>
                                    </p:animScale>
                                    <p:animScale>
                                      <p:cBhvr>
                                        <p:cTn id="156" dur="26">
                                          <p:stCondLst>
                                            <p:cond delay="1808"/>
                                          </p:stCondLst>
                                        </p:cTn>
                                        <p:tgtEl>
                                          <p:spTgt spid="20">
                                            <p:graphicEl>
                                              <a:dgm id="{5DCFA60D-36C0-4D9C-8CC1-08E504127DD0}"/>
                                            </p:graphicEl>
                                          </p:spTgt>
                                        </p:tgtEl>
                                      </p:cBhvr>
                                      <p:to x="100000" y="95000"/>
                                    </p:animScale>
                                    <p:animScale>
                                      <p:cBhvr>
                                        <p:cTn id="157" dur="166" decel="50000">
                                          <p:stCondLst>
                                            <p:cond delay="1834"/>
                                          </p:stCondLst>
                                        </p:cTn>
                                        <p:tgtEl>
                                          <p:spTgt spid="20">
                                            <p:graphicEl>
                                              <a:dgm id="{5DCFA60D-36C0-4D9C-8CC1-08E504127DD0}"/>
                                            </p:graphicEl>
                                          </p:spTgt>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0" grpId="0">
        <p:bldSub>
          <a:bldDgm bld="one"/>
        </p:bldSub>
      </p:bldGraphic>
      <p:bldP spid="5" grpId="0"/>
    </p:bldLst>
  </p:timing>
</p:sld>
</file>

<file path=ppt/slides/slide25.xml><?xml version="1.0" encoding="utf-8"?>
<p:sld xmlns:a="http://schemas.openxmlformats.org/drawingml/2006/main" xmlns:r="http://schemas.openxmlformats.org/officeDocument/2006/relationships" xmlns:p="http://schemas.openxmlformats.org/presentationml/2006/main">
  <p:cSld>
    <p:bg>
      <p:bgPr>
        <a:gradFill>
          <a:gsLst>
            <a:gs pos="50000">
              <a:schemeClr val="accent1">
                <a:lumMod val="75000"/>
              </a:schemeClr>
            </a:gs>
            <a:gs pos="29000">
              <a:schemeClr val="accent1">
                <a:lumMod val="75000"/>
              </a:schemeClr>
            </a:gs>
            <a:gs pos="10000">
              <a:schemeClr val="accent1">
                <a:lumMod val="75000"/>
              </a:schemeClr>
            </a:gs>
            <a:gs pos="0">
              <a:schemeClr val="accent1">
                <a:lumMod val="75000"/>
              </a:schemeClr>
            </a:gs>
            <a:gs pos="76000">
              <a:srgbClr val="1A697C"/>
            </a:gs>
            <a:gs pos="92265">
              <a:srgbClr val="1A697C"/>
            </a:gs>
            <a:gs pos="89000">
              <a:srgbClr val="1A697C"/>
            </a:gs>
            <a:gs pos="100000">
              <a:srgbClr val="1A697C"/>
            </a:gs>
          </a:gsLst>
          <a:lin ang="5400000" scaled="1"/>
        </a:gra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2B78D151-52A1-46B3-8374-570DA802E9A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Θέση περιεχομένου 2">
            <a:extLst>
              <a:ext uri="{FF2B5EF4-FFF2-40B4-BE49-F238E27FC236}">
                <a16:creationId xmlns:a16="http://schemas.microsoft.com/office/drawing/2014/main" id="{78306D36-F55C-46EA-AF1A-EDAF1F398467}"/>
              </a:ext>
            </a:extLst>
          </p:cNvPr>
          <p:cNvSpPr>
            <a:spLocks noGrp="1"/>
          </p:cNvSpPr>
          <p:nvPr>
            <p:ph idx="1"/>
          </p:nvPr>
        </p:nvSpPr>
        <p:spPr>
          <a:xfrm>
            <a:off x="1093012" y="2907669"/>
            <a:ext cx="4868727" cy="1042659"/>
          </a:xfrm>
        </p:spPr>
        <p:txBody>
          <a:bodyPr>
            <a:noAutofit/>
          </a:bodyPr>
          <a:lstStyle/>
          <a:p>
            <a:pPr marL="0" indent="0" algn="ctr">
              <a:buNone/>
            </a:pPr>
            <a:r>
              <a:rPr lang="el-GR" sz="3200" dirty="0">
                <a:solidFill>
                  <a:schemeClr val="bg1"/>
                </a:solidFill>
                <a:latin typeface="Calibri" panose="020F0502020204030204" pitchFamily="34" charset="0"/>
                <a:ea typeface="Calibri" panose="020F0502020204030204" pitchFamily="34" charset="0"/>
                <a:cs typeface="Calibri" panose="020F0502020204030204" pitchFamily="34" charset="0"/>
              </a:rPr>
              <a:t>Σελίδα Επεξεργασίας Κράτησης</a:t>
            </a:r>
          </a:p>
        </p:txBody>
      </p:sp>
      <p:sp>
        <p:nvSpPr>
          <p:cNvPr id="12" name="Rectangle 23">
            <a:extLst>
              <a:ext uri="{FF2B5EF4-FFF2-40B4-BE49-F238E27FC236}">
                <a16:creationId xmlns:a16="http://schemas.microsoft.com/office/drawing/2014/main" id="{6C745475-F6E1-4944-B2F1-A82F3444F7E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flipV="1">
            <a:off x="7323273" y="-18942"/>
            <a:ext cx="4868727" cy="6895884"/>
          </a:xfrm>
          <a:custGeom>
            <a:avLst/>
            <a:gdLst>
              <a:gd name="connsiteX0" fmla="*/ 0 w 5803153"/>
              <a:gd name="connsiteY0" fmla="*/ 0 h 6857998"/>
              <a:gd name="connsiteX1" fmla="*/ 5803153 w 5803153"/>
              <a:gd name="connsiteY1" fmla="*/ 0 h 6857998"/>
              <a:gd name="connsiteX2" fmla="*/ 5803153 w 5803153"/>
              <a:gd name="connsiteY2" fmla="*/ 6857998 h 6857998"/>
              <a:gd name="connsiteX3" fmla="*/ 0 w 5803153"/>
              <a:gd name="connsiteY3" fmla="*/ 6857998 h 6857998"/>
              <a:gd name="connsiteX4" fmla="*/ 0 w 5803153"/>
              <a:gd name="connsiteY4" fmla="*/ 0 h 6857998"/>
              <a:gd name="connsiteX0" fmla="*/ 1016000 w 5803153"/>
              <a:gd name="connsiteY0" fmla="*/ 0 h 6857998"/>
              <a:gd name="connsiteX1" fmla="*/ 5803153 w 5803153"/>
              <a:gd name="connsiteY1" fmla="*/ 0 h 6857998"/>
              <a:gd name="connsiteX2" fmla="*/ 5803153 w 5803153"/>
              <a:gd name="connsiteY2" fmla="*/ 6857998 h 6857998"/>
              <a:gd name="connsiteX3" fmla="*/ 0 w 5803153"/>
              <a:gd name="connsiteY3" fmla="*/ 6857998 h 6857998"/>
              <a:gd name="connsiteX4" fmla="*/ 1016000 w 5803153"/>
              <a:gd name="connsiteY4" fmla="*/ 0 h 6857998"/>
              <a:gd name="connsiteX0" fmla="*/ 1338729 w 6125882"/>
              <a:gd name="connsiteY0" fmla="*/ 0 h 6857998"/>
              <a:gd name="connsiteX1" fmla="*/ 6125882 w 6125882"/>
              <a:gd name="connsiteY1" fmla="*/ 0 h 6857998"/>
              <a:gd name="connsiteX2" fmla="*/ 6125882 w 6125882"/>
              <a:gd name="connsiteY2" fmla="*/ 6857998 h 6857998"/>
              <a:gd name="connsiteX3" fmla="*/ 0 w 6125882"/>
              <a:gd name="connsiteY3" fmla="*/ 6846045 h 6857998"/>
              <a:gd name="connsiteX4" fmla="*/ 1338729 w 6125882"/>
              <a:gd name="connsiteY4" fmla="*/ 0 h 6857998"/>
              <a:gd name="connsiteX0" fmla="*/ 1697317 w 6125882"/>
              <a:gd name="connsiteY0" fmla="*/ 0 h 6857998"/>
              <a:gd name="connsiteX1" fmla="*/ 6125882 w 6125882"/>
              <a:gd name="connsiteY1" fmla="*/ 0 h 6857998"/>
              <a:gd name="connsiteX2" fmla="*/ 6125882 w 6125882"/>
              <a:gd name="connsiteY2" fmla="*/ 6857998 h 6857998"/>
              <a:gd name="connsiteX3" fmla="*/ 0 w 6125882"/>
              <a:gd name="connsiteY3" fmla="*/ 6846045 h 6857998"/>
              <a:gd name="connsiteX4" fmla="*/ 1697317 w 6125882"/>
              <a:gd name="connsiteY4" fmla="*/ 0 h 6857998"/>
              <a:gd name="connsiteX0" fmla="*/ 2702091 w 6125882"/>
              <a:gd name="connsiteY0" fmla="*/ 0 h 6857998"/>
              <a:gd name="connsiteX1" fmla="*/ 6125882 w 6125882"/>
              <a:gd name="connsiteY1" fmla="*/ 0 h 6857998"/>
              <a:gd name="connsiteX2" fmla="*/ 6125882 w 6125882"/>
              <a:gd name="connsiteY2" fmla="*/ 6857998 h 6857998"/>
              <a:gd name="connsiteX3" fmla="*/ 0 w 6125882"/>
              <a:gd name="connsiteY3" fmla="*/ 6846045 h 6857998"/>
              <a:gd name="connsiteX4" fmla="*/ 2702091 w 6125882"/>
              <a:gd name="connsiteY4" fmla="*/ 0 h 6857998"/>
              <a:gd name="connsiteX0" fmla="*/ 1215089 w 6125882"/>
              <a:gd name="connsiteY0" fmla="*/ 0 h 6857998"/>
              <a:gd name="connsiteX1" fmla="*/ 6125882 w 6125882"/>
              <a:gd name="connsiteY1" fmla="*/ 0 h 6857998"/>
              <a:gd name="connsiteX2" fmla="*/ 6125882 w 6125882"/>
              <a:gd name="connsiteY2" fmla="*/ 6857998 h 6857998"/>
              <a:gd name="connsiteX3" fmla="*/ 0 w 6125882"/>
              <a:gd name="connsiteY3" fmla="*/ 6846045 h 6857998"/>
              <a:gd name="connsiteX4" fmla="*/ 1215089 w 6125882"/>
              <a:gd name="connsiteY4" fmla="*/ 0 h 6857998"/>
              <a:gd name="connsiteX0" fmla="*/ 1222204 w 6132997"/>
              <a:gd name="connsiteY0" fmla="*/ 0 h 6881904"/>
              <a:gd name="connsiteX1" fmla="*/ 6132997 w 6132997"/>
              <a:gd name="connsiteY1" fmla="*/ 0 h 6881904"/>
              <a:gd name="connsiteX2" fmla="*/ 6132997 w 6132997"/>
              <a:gd name="connsiteY2" fmla="*/ 6857998 h 6881904"/>
              <a:gd name="connsiteX3" fmla="*/ 0 w 6132997"/>
              <a:gd name="connsiteY3" fmla="*/ 6881904 h 6881904"/>
              <a:gd name="connsiteX4" fmla="*/ 1222204 w 6132997"/>
              <a:gd name="connsiteY4" fmla="*/ 0 h 6881904"/>
              <a:gd name="connsiteX0" fmla="*/ 1348644 w 6132997"/>
              <a:gd name="connsiteY0" fmla="*/ 0 h 6893857"/>
              <a:gd name="connsiteX1" fmla="*/ 6132997 w 6132997"/>
              <a:gd name="connsiteY1" fmla="*/ 11953 h 6893857"/>
              <a:gd name="connsiteX2" fmla="*/ 6132997 w 6132997"/>
              <a:gd name="connsiteY2" fmla="*/ 6869951 h 6893857"/>
              <a:gd name="connsiteX3" fmla="*/ 0 w 6132997"/>
              <a:gd name="connsiteY3" fmla="*/ 6893857 h 6893857"/>
              <a:gd name="connsiteX4" fmla="*/ 1348644 w 6132997"/>
              <a:gd name="connsiteY4" fmla="*/ 0 h 6893857"/>
              <a:gd name="connsiteX0" fmla="*/ 1457021 w 6132997"/>
              <a:gd name="connsiteY0" fmla="*/ 0 h 6893857"/>
              <a:gd name="connsiteX1" fmla="*/ 6132997 w 6132997"/>
              <a:gd name="connsiteY1" fmla="*/ 11953 h 6893857"/>
              <a:gd name="connsiteX2" fmla="*/ 6132997 w 6132997"/>
              <a:gd name="connsiteY2" fmla="*/ 6869951 h 6893857"/>
              <a:gd name="connsiteX3" fmla="*/ 0 w 6132997"/>
              <a:gd name="connsiteY3" fmla="*/ 6893857 h 6893857"/>
              <a:gd name="connsiteX4" fmla="*/ 1457021 w 6132997"/>
              <a:gd name="connsiteY4" fmla="*/ 0 h 6893857"/>
              <a:gd name="connsiteX0" fmla="*/ 1754909 w 6430885"/>
              <a:gd name="connsiteY0" fmla="*/ 0 h 6869951"/>
              <a:gd name="connsiteX1" fmla="*/ 6430885 w 6430885"/>
              <a:gd name="connsiteY1" fmla="*/ 11953 h 6869951"/>
              <a:gd name="connsiteX2" fmla="*/ 6430885 w 6430885"/>
              <a:gd name="connsiteY2" fmla="*/ 6869951 h 6869951"/>
              <a:gd name="connsiteX3" fmla="*/ 0 w 6430885"/>
              <a:gd name="connsiteY3" fmla="*/ 6869951 h 6869951"/>
              <a:gd name="connsiteX4" fmla="*/ 1754909 w 6430885"/>
              <a:gd name="connsiteY4" fmla="*/ 0 h 6869951"/>
              <a:gd name="connsiteX0" fmla="*/ 2023235 w 6699211"/>
              <a:gd name="connsiteY0" fmla="*/ 0 h 6869951"/>
              <a:gd name="connsiteX1" fmla="*/ 6699211 w 6699211"/>
              <a:gd name="connsiteY1" fmla="*/ 11953 h 6869951"/>
              <a:gd name="connsiteX2" fmla="*/ 6699211 w 6699211"/>
              <a:gd name="connsiteY2" fmla="*/ 6869951 h 6869951"/>
              <a:gd name="connsiteX3" fmla="*/ 0 w 6699211"/>
              <a:gd name="connsiteY3" fmla="*/ 6856303 h 6869951"/>
              <a:gd name="connsiteX4" fmla="*/ 2023235 w 6699211"/>
              <a:gd name="connsiteY4" fmla="*/ 0 h 6869951"/>
              <a:gd name="connsiteX0" fmla="*/ 2702995 w 6699211"/>
              <a:gd name="connsiteY0" fmla="*/ 42638 h 6857998"/>
              <a:gd name="connsiteX1" fmla="*/ 6699211 w 6699211"/>
              <a:gd name="connsiteY1" fmla="*/ 0 h 6857998"/>
              <a:gd name="connsiteX2" fmla="*/ 6699211 w 6699211"/>
              <a:gd name="connsiteY2" fmla="*/ 6857998 h 6857998"/>
              <a:gd name="connsiteX3" fmla="*/ 0 w 6699211"/>
              <a:gd name="connsiteY3" fmla="*/ 6844350 h 6857998"/>
              <a:gd name="connsiteX4" fmla="*/ 2702995 w 6699211"/>
              <a:gd name="connsiteY4" fmla="*/ 42638 h 6857998"/>
              <a:gd name="connsiteX0" fmla="*/ 2323794 w 6699211"/>
              <a:gd name="connsiteY0" fmla="*/ 54619 h 6857998"/>
              <a:gd name="connsiteX1" fmla="*/ 6699211 w 6699211"/>
              <a:gd name="connsiteY1" fmla="*/ 0 h 6857998"/>
              <a:gd name="connsiteX2" fmla="*/ 6699211 w 6699211"/>
              <a:gd name="connsiteY2" fmla="*/ 6857998 h 6857998"/>
              <a:gd name="connsiteX3" fmla="*/ 0 w 6699211"/>
              <a:gd name="connsiteY3" fmla="*/ 6844350 h 6857998"/>
              <a:gd name="connsiteX4" fmla="*/ 2323794 w 6699211"/>
              <a:gd name="connsiteY4" fmla="*/ 54619 h 6857998"/>
              <a:gd name="connsiteX0" fmla="*/ 2323794 w 6699211"/>
              <a:gd name="connsiteY0" fmla="*/ 18674 h 6822053"/>
              <a:gd name="connsiteX1" fmla="*/ 6699211 w 6699211"/>
              <a:gd name="connsiteY1" fmla="*/ 0 h 6822053"/>
              <a:gd name="connsiteX2" fmla="*/ 6699211 w 6699211"/>
              <a:gd name="connsiteY2" fmla="*/ 6822053 h 6822053"/>
              <a:gd name="connsiteX3" fmla="*/ 0 w 6699211"/>
              <a:gd name="connsiteY3" fmla="*/ 6808405 h 6822053"/>
              <a:gd name="connsiteX4" fmla="*/ 2323794 w 6699211"/>
              <a:gd name="connsiteY4" fmla="*/ 18674 h 6822053"/>
              <a:gd name="connsiteX0" fmla="*/ 3105369 w 7480786"/>
              <a:gd name="connsiteY0" fmla="*/ 18674 h 6822053"/>
              <a:gd name="connsiteX1" fmla="*/ 7480786 w 7480786"/>
              <a:gd name="connsiteY1" fmla="*/ 0 h 6822053"/>
              <a:gd name="connsiteX2" fmla="*/ 7480786 w 7480786"/>
              <a:gd name="connsiteY2" fmla="*/ 6822053 h 6822053"/>
              <a:gd name="connsiteX3" fmla="*/ 0 w 7480786"/>
              <a:gd name="connsiteY3" fmla="*/ 6820387 h 6822053"/>
              <a:gd name="connsiteX4" fmla="*/ 3105369 w 7480786"/>
              <a:gd name="connsiteY4" fmla="*/ 18674 h 682205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480786" h="6822053">
                <a:moveTo>
                  <a:pt x="3105369" y="18674"/>
                </a:moveTo>
                <a:lnTo>
                  <a:pt x="7480786" y="0"/>
                </a:lnTo>
                <a:lnTo>
                  <a:pt x="7480786" y="6822053"/>
                </a:lnTo>
                <a:lnTo>
                  <a:pt x="0" y="6820387"/>
                </a:lnTo>
                <a:lnTo>
                  <a:pt x="3105369" y="18674"/>
                </a:ln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14" name="Straight Connector 13">
            <a:extLst>
              <a:ext uri="{FF2B5EF4-FFF2-40B4-BE49-F238E27FC236}">
                <a16:creationId xmlns:a16="http://schemas.microsoft.com/office/drawing/2014/main" id="{E2F61726-9292-4844-9EBF-341051AAFDBE}"/>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7540256" y="0"/>
            <a:ext cx="4651744" cy="2613004"/>
          </a:xfrm>
          <a:prstGeom prst="line">
            <a:avLst/>
          </a:prstGeom>
          <a:ln w="12700">
            <a:solidFill>
              <a:schemeClr val="accent2">
                <a:alpha val="70000"/>
              </a:schemeClr>
            </a:solidFill>
          </a:ln>
        </p:spPr>
        <p:style>
          <a:lnRef idx="1">
            <a:schemeClr val="accent1"/>
          </a:lnRef>
          <a:fillRef idx="0">
            <a:schemeClr val="accent1"/>
          </a:fillRef>
          <a:effectRef idx="0">
            <a:schemeClr val="accent1"/>
          </a:effectRef>
          <a:fontRef idx="minor">
            <a:schemeClr val="tx1"/>
          </a:fontRef>
        </p:style>
      </p:cxnSp>
      <p:pic>
        <p:nvPicPr>
          <p:cNvPr id="4" name="Εικόνα 3" descr="A screenshot of a computer&#10;&#10;Description automatically generated">
            <a:extLst>
              <a:ext uri="{FF2B5EF4-FFF2-40B4-BE49-F238E27FC236}">
                <a16:creationId xmlns:a16="http://schemas.microsoft.com/office/drawing/2014/main" id="{E1C91C77-AB81-7DC2-324C-23DF38889F8B}"/>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bwMode="auto">
          <a:xfrm>
            <a:off x="7105195" y="658761"/>
            <a:ext cx="5053509" cy="3423753"/>
          </a:xfrm>
          <a:prstGeom prst="rect">
            <a:avLst/>
          </a:prstGeom>
          <a:noFill/>
          <a:effectLst/>
        </p:spPr>
      </p:pic>
      <p:pic>
        <p:nvPicPr>
          <p:cNvPr id="5" name="Εικόνα 4" descr="Εικόνα που περιέχει κείμενο, στιγμιότυπο οθόνης, αριθμός, γραμμή&#10;&#10;Περιγραφή που δημιουργήθηκε αυτόματα">
            <a:extLst>
              <a:ext uri="{FF2B5EF4-FFF2-40B4-BE49-F238E27FC236}">
                <a16:creationId xmlns:a16="http://schemas.microsoft.com/office/drawing/2014/main" id="{67BDF3F4-21D2-EF49-982E-5682DEB8486A}"/>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bwMode="auto">
          <a:xfrm>
            <a:off x="7105196" y="4082514"/>
            <a:ext cx="4967162" cy="2269125"/>
          </a:xfrm>
          <a:prstGeom prst="rect">
            <a:avLst/>
          </a:prstGeom>
          <a:noFill/>
          <a:effectLst/>
        </p:spPr>
      </p:pic>
    </p:spTree>
    <p:extLst>
      <p:ext uri="{BB962C8B-B14F-4D97-AF65-F5344CB8AC3E}">
        <p14:creationId xmlns:p14="http://schemas.microsoft.com/office/powerpoint/2010/main" val="1156858141"/>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bg>
      <p:bgPr>
        <a:gradFill>
          <a:gsLst>
            <a:gs pos="0">
              <a:srgbClr val="005664"/>
            </a:gs>
            <a:gs pos="74000">
              <a:srgbClr val="003E48"/>
            </a:gs>
            <a:gs pos="92265">
              <a:srgbClr val="003E48"/>
            </a:gs>
            <a:gs pos="83000">
              <a:srgbClr val="003E48"/>
            </a:gs>
            <a:gs pos="100000">
              <a:srgbClr val="005664"/>
            </a:gs>
          </a:gsLst>
          <a:lin ang="5400000" scaled="1"/>
        </a:gra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B64CD7FE-A713-4F49-85A1-1288513CE96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2" name="Straight Connector 11">
            <a:extLst>
              <a:ext uri="{FF2B5EF4-FFF2-40B4-BE49-F238E27FC236}">
                <a16:creationId xmlns:a16="http://schemas.microsoft.com/office/drawing/2014/main" id="{89BAAD23-0119-402F-8301-E5F5CD03FF29}"/>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V="1">
            <a:off x="0" y="0"/>
            <a:ext cx="2790967" cy="900753"/>
          </a:xfrm>
          <a:prstGeom prst="line">
            <a:avLst/>
          </a:prstGeom>
          <a:ln w="12700">
            <a:solidFill>
              <a:schemeClr val="accent2">
                <a:alpha val="70000"/>
              </a:schemeClr>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DAE3C22F-EDA2-4D06-924A-8184ADCD1CDB}"/>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flipV="1">
            <a:off x="8727743" y="0"/>
            <a:ext cx="3464257" cy="1603612"/>
          </a:xfrm>
          <a:prstGeom prst="line">
            <a:avLst/>
          </a:prstGeom>
          <a:ln w="12700">
            <a:solidFill>
              <a:schemeClr val="accent2">
                <a:alpha val="70000"/>
              </a:schemeClr>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3B92B40A-D71A-4D53-A8B2-41176E222CAB}"/>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1049000" y="0"/>
            <a:ext cx="1143000" cy="4401403"/>
          </a:xfrm>
          <a:prstGeom prst="line">
            <a:avLst/>
          </a:prstGeom>
          <a:ln w="12700">
            <a:solidFill>
              <a:schemeClr val="accent2">
                <a:alpha val="70000"/>
              </a:schemeClr>
            </a:solidFill>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945D1022-1095-4170-84E8-BBA5C08F19D9}"/>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flipV="1">
            <a:off x="-2065" y="4942445"/>
            <a:ext cx="2533303" cy="1915555"/>
          </a:xfrm>
          <a:prstGeom prst="line">
            <a:avLst/>
          </a:prstGeom>
          <a:ln w="12700">
            <a:solidFill>
              <a:schemeClr val="accent2">
                <a:alpha val="70000"/>
              </a:schemeClr>
            </a:solidFill>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13A89759-1F78-4414-80AF-0441C3F13FBC}"/>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flipV="1">
            <a:off x="0" y="6114197"/>
            <a:ext cx="8441268" cy="743804"/>
          </a:xfrm>
          <a:prstGeom prst="line">
            <a:avLst/>
          </a:prstGeom>
          <a:ln w="12700">
            <a:solidFill>
              <a:schemeClr val="accent2">
                <a:alpha val="70000"/>
              </a:schemeClr>
            </a:solidFill>
          </a:ln>
        </p:spPr>
        <p:style>
          <a:lnRef idx="1">
            <a:schemeClr val="accent1"/>
          </a:lnRef>
          <a:fillRef idx="0">
            <a:schemeClr val="accent1"/>
          </a:fillRef>
          <a:effectRef idx="0">
            <a:schemeClr val="accent1"/>
          </a:effectRef>
          <a:fontRef idx="minor">
            <a:schemeClr val="tx1"/>
          </a:fontRef>
        </p:style>
      </p:cxnSp>
      <p:pic>
        <p:nvPicPr>
          <p:cNvPr id="5" name="Εικόνα 4" descr="Εικόνα που περιέχει κείμενο, στιγμιότυπο οθόνης, γραμματοσειρά, σχεδίαση&#10;&#10;Περιγραφή που δημιουργήθηκε αυτόματα">
            <a:extLst>
              <a:ext uri="{FF2B5EF4-FFF2-40B4-BE49-F238E27FC236}">
                <a16:creationId xmlns:a16="http://schemas.microsoft.com/office/drawing/2014/main" id="{A8A95157-04A4-8E5C-FFCE-C946A8F2E7A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bwMode="auto">
          <a:xfrm>
            <a:off x="8817349" y="1835718"/>
            <a:ext cx="2763113" cy="3961454"/>
          </a:xfrm>
          <a:prstGeom prst="rect">
            <a:avLst/>
          </a:prstGeom>
          <a:noFill/>
          <a:effectLst>
            <a:outerShdw blurRad="50800" dist="38100" dir="8100000" algn="tr" rotWithShape="0">
              <a:prstClr val="black">
                <a:alpha val="40000"/>
              </a:prstClr>
            </a:outerShdw>
          </a:effectLst>
        </p:spPr>
      </p:pic>
      <p:pic>
        <p:nvPicPr>
          <p:cNvPr id="4" name="Εικόνα 3" descr="Εικόνα που περιέχει κείμενο, γραμματοσειρά, στιγμιότυπο οθόνης&#10;&#10;Περιγραφή που δημιουργήθηκε αυτόματα">
            <a:extLst>
              <a:ext uri="{FF2B5EF4-FFF2-40B4-BE49-F238E27FC236}">
                <a16:creationId xmlns:a16="http://schemas.microsoft.com/office/drawing/2014/main" id="{FE105E09-CB06-54F1-E83A-16782E411F9B}"/>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bwMode="auto">
          <a:xfrm>
            <a:off x="611538" y="4072862"/>
            <a:ext cx="7056375" cy="2363885"/>
          </a:xfrm>
          <a:prstGeom prst="rect">
            <a:avLst/>
          </a:prstGeom>
          <a:noFill/>
          <a:effectLst>
            <a:outerShdw blurRad="50800" dist="38100" dir="8100000" algn="tr" rotWithShape="0">
              <a:prstClr val="black">
                <a:alpha val="40000"/>
              </a:prstClr>
            </a:outerShdw>
          </a:effectLst>
        </p:spPr>
      </p:pic>
      <p:sp>
        <p:nvSpPr>
          <p:cNvPr id="7" name="TextBox 6">
            <a:extLst>
              <a:ext uri="{FF2B5EF4-FFF2-40B4-BE49-F238E27FC236}">
                <a16:creationId xmlns:a16="http://schemas.microsoft.com/office/drawing/2014/main" id="{78634160-6AF2-297C-9B0B-6CA330055559}"/>
              </a:ext>
            </a:extLst>
          </p:cNvPr>
          <p:cNvSpPr txBox="1"/>
          <p:nvPr/>
        </p:nvSpPr>
        <p:spPr>
          <a:xfrm>
            <a:off x="2567812" y="651893"/>
            <a:ext cx="7056375" cy="584775"/>
          </a:xfrm>
          <a:prstGeom prst="rect">
            <a:avLst/>
          </a:prstGeom>
          <a:noFill/>
        </p:spPr>
        <p:txBody>
          <a:bodyPr wrap="square">
            <a:spAutoFit/>
          </a:bodyPr>
          <a:lstStyle/>
          <a:p>
            <a:pPr marL="0" indent="0">
              <a:buFont typeface="Arial" panose="020B0604020202020204" pitchFamily="34" charset="0"/>
              <a:buNone/>
            </a:pPr>
            <a:r>
              <a:rPr lang="el-GR" sz="3200" dirty="0">
                <a:solidFill>
                  <a:schemeClr val="bg1"/>
                </a:solidFill>
                <a:latin typeface="Calibri" panose="020F0502020204030204" pitchFamily="34" charset="0"/>
                <a:ea typeface="Calibri" panose="020F0502020204030204" pitchFamily="34" charset="0"/>
                <a:cs typeface="Calibri" panose="020F0502020204030204" pitchFamily="34" charset="0"/>
              </a:rPr>
              <a:t>Αποστολή </a:t>
            </a:r>
            <a:r>
              <a:rPr lang="en-GB" sz="3200" dirty="0">
                <a:solidFill>
                  <a:schemeClr val="bg1"/>
                </a:solidFill>
                <a:latin typeface="Calibri" panose="020F0502020204030204" pitchFamily="34" charset="0"/>
                <a:ea typeface="Calibri" panose="020F0502020204030204" pitchFamily="34" charset="0"/>
                <a:cs typeface="Calibri" panose="020F0502020204030204" pitchFamily="34" charset="0"/>
              </a:rPr>
              <a:t>Email </a:t>
            </a:r>
            <a:r>
              <a:rPr lang="el-GR" sz="3200" dirty="0">
                <a:solidFill>
                  <a:schemeClr val="bg1"/>
                </a:solidFill>
                <a:latin typeface="Calibri" panose="020F0502020204030204" pitchFamily="34" charset="0"/>
                <a:ea typeface="Calibri" panose="020F0502020204030204" pitchFamily="34" charset="0"/>
                <a:cs typeface="Calibri" panose="020F0502020204030204" pitchFamily="34" charset="0"/>
              </a:rPr>
              <a:t>Επιβεβαίωσης Κράτησης</a:t>
            </a:r>
          </a:p>
        </p:txBody>
      </p:sp>
      <p:sp>
        <p:nvSpPr>
          <p:cNvPr id="8" name="TextBox 7">
            <a:extLst>
              <a:ext uri="{FF2B5EF4-FFF2-40B4-BE49-F238E27FC236}">
                <a16:creationId xmlns:a16="http://schemas.microsoft.com/office/drawing/2014/main" id="{C87D4AB1-4294-ECB6-C5AF-AF805FE8DA33}"/>
              </a:ext>
            </a:extLst>
          </p:cNvPr>
          <p:cNvSpPr txBox="1"/>
          <p:nvPr/>
        </p:nvSpPr>
        <p:spPr>
          <a:xfrm>
            <a:off x="760688" y="2200701"/>
            <a:ext cx="6095325" cy="1200329"/>
          </a:xfrm>
          <a:prstGeom prst="rect">
            <a:avLst/>
          </a:prstGeom>
          <a:noFill/>
        </p:spPr>
        <p:txBody>
          <a:bodyPr wrap="square" rtlCol="0">
            <a:spAutoFit/>
          </a:bodyPr>
          <a:lstStyle/>
          <a:p>
            <a:r>
              <a:rPr lang="el-GR" sz="2400" dirty="0">
                <a:solidFill>
                  <a:schemeClr val="bg1"/>
                </a:solidFill>
                <a:latin typeface="Calibri" panose="020F0502020204030204" pitchFamily="34" charset="0"/>
                <a:ea typeface="Calibri" panose="020F0502020204030204" pitchFamily="34" charset="0"/>
                <a:cs typeface="Calibri" panose="020F0502020204030204" pitchFamily="34" charset="0"/>
              </a:rPr>
              <a:t>Εφόσον ολοκληρωθεί η επεξεργασία της κράτησης τότε αποστέλλεται </a:t>
            </a:r>
            <a:r>
              <a:rPr lang="en-US" sz="2400" dirty="0">
                <a:solidFill>
                  <a:schemeClr val="bg1"/>
                </a:solidFill>
                <a:latin typeface="Calibri" panose="020F0502020204030204" pitchFamily="34" charset="0"/>
                <a:ea typeface="Calibri" panose="020F0502020204030204" pitchFamily="34" charset="0"/>
                <a:cs typeface="Calibri" panose="020F0502020204030204" pitchFamily="34" charset="0"/>
              </a:rPr>
              <a:t>email </a:t>
            </a:r>
            <a:r>
              <a:rPr lang="el-GR" sz="2400" dirty="0">
                <a:solidFill>
                  <a:schemeClr val="bg1"/>
                </a:solidFill>
                <a:latin typeface="Calibri" panose="020F0502020204030204" pitchFamily="34" charset="0"/>
                <a:ea typeface="Calibri" panose="020F0502020204030204" pitchFamily="34" charset="0"/>
                <a:cs typeface="Calibri" panose="020F0502020204030204" pitchFamily="34" charset="0"/>
              </a:rPr>
              <a:t>επιβεβαίωσης με ενημερωμένη την απόδειξη.</a:t>
            </a:r>
          </a:p>
        </p:txBody>
      </p:sp>
    </p:spTree>
    <p:extLst>
      <p:ext uri="{BB962C8B-B14F-4D97-AF65-F5344CB8AC3E}">
        <p14:creationId xmlns:p14="http://schemas.microsoft.com/office/powerpoint/2010/main" val="2922146602"/>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showMasterSp="0">
  <p:cSld>
    <p:bg>
      <p:bgPr>
        <a:solidFill>
          <a:schemeClr val="accent1"/>
        </a:solidFill>
        <a:effectLst/>
      </p:bgPr>
    </p:bg>
    <p:spTree>
      <p:nvGrpSpPr>
        <p:cNvPr id="1" name=""/>
        <p:cNvGrpSpPr/>
        <p:nvPr/>
      </p:nvGrpSpPr>
      <p:grpSpPr>
        <a:xfrm>
          <a:off x="0" y="0"/>
          <a:ext cx="0" cy="0"/>
          <a:chOff x="0" y="0"/>
          <a:chExt cx="0" cy="0"/>
        </a:xfrm>
      </p:grpSpPr>
      <p:cxnSp>
        <p:nvCxnSpPr>
          <p:cNvPr id="13" name="Straight Connector 12">
            <a:extLst>
              <a:ext uri="{FF2B5EF4-FFF2-40B4-BE49-F238E27FC236}">
                <a16:creationId xmlns:a16="http://schemas.microsoft.com/office/drawing/2014/main" id="{4436E0F2-A64B-471E-93C0-8DFE08CC57C8}"/>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0" y="0"/>
            <a:ext cx="3119718" cy="685800"/>
          </a:xfrm>
          <a:prstGeom prst="line">
            <a:avLst/>
          </a:prstGeom>
          <a:ln w="12700">
            <a:solidFill>
              <a:schemeClr val="accent2">
                <a:alpha val="70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DC1E3AB1-2A8C-4607-9FAE-D8BDB280FE1A}"/>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0" y="0"/>
            <a:ext cx="903768" cy="6543675"/>
          </a:xfrm>
          <a:prstGeom prst="line">
            <a:avLst/>
          </a:prstGeom>
          <a:ln w="12700">
            <a:solidFill>
              <a:schemeClr val="accent2">
                <a:alpha val="70000"/>
              </a:schemeClr>
            </a:solidFill>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26D66059-832F-40B6-A35F-F56C8F38A1E7}"/>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flipV="1">
            <a:off x="-42863" y="5791200"/>
            <a:ext cx="6286501" cy="1066801"/>
          </a:xfrm>
          <a:prstGeom prst="line">
            <a:avLst/>
          </a:prstGeom>
          <a:ln w="12700">
            <a:solidFill>
              <a:schemeClr val="accent2">
                <a:alpha val="70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A515E2ED-7EA9-448D-83FA-54C3DF9723BD}"/>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8462964" y="5848350"/>
            <a:ext cx="3729036" cy="1009650"/>
          </a:xfrm>
          <a:prstGeom prst="line">
            <a:avLst/>
          </a:prstGeom>
          <a:ln w="12700">
            <a:solidFill>
              <a:schemeClr val="accent2">
                <a:alpha val="70000"/>
              </a:schemeClr>
            </a:solidFill>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20595356-EABD-4767-AC9D-EA21FF115EC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11543158" y="1647825"/>
            <a:ext cx="648842" cy="5210175"/>
          </a:xfrm>
          <a:prstGeom prst="line">
            <a:avLst/>
          </a:prstGeom>
          <a:ln w="12700">
            <a:solidFill>
              <a:schemeClr val="accent2">
                <a:alpha val="70000"/>
              </a:schemeClr>
            </a:solidFill>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28CD9F06-9628-469C-B788-A894E3E08281}"/>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flipV="1">
            <a:off x="10781554" y="0"/>
            <a:ext cx="1410446" cy="4258340"/>
          </a:xfrm>
          <a:prstGeom prst="line">
            <a:avLst/>
          </a:prstGeom>
          <a:ln w="12700">
            <a:solidFill>
              <a:schemeClr val="accent2">
                <a:alpha val="70000"/>
              </a:schemeClr>
            </a:solidFill>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8550A431-0B61-421B-B4B7-24C0CFF0F938}"/>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flipV="1">
            <a:off x="6529388" y="-4763"/>
            <a:ext cx="5662612" cy="931975"/>
          </a:xfrm>
          <a:prstGeom prst="line">
            <a:avLst/>
          </a:prstGeom>
          <a:ln w="12700">
            <a:solidFill>
              <a:schemeClr val="accent2">
                <a:alpha val="70000"/>
              </a:schemeClr>
            </a:solidFill>
          </a:ln>
        </p:spPr>
        <p:style>
          <a:lnRef idx="1">
            <a:schemeClr val="accent1"/>
          </a:lnRef>
          <a:fillRef idx="0">
            <a:schemeClr val="accent1"/>
          </a:fillRef>
          <a:effectRef idx="0">
            <a:schemeClr val="accent1"/>
          </a:effectRef>
          <a:fontRef idx="minor">
            <a:schemeClr val="tx1"/>
          </a:fontRef>
        </p:style>
      </p:cxnSp>
      <p:sp useBgFill="1">
        <p:nvSpPr>
          <p:cNvPr id="27" name="Rectangle 26">
            <a:extLst>
              <a:ext uri="{FF2B5EF4-FFF2-40B4-BE49-F238E27FC236}">
                <a16:creationId xmlns:a16="http://schemas.microsoft.com/office/drawing/2014/main" id="{2D23EF01-5C9E-4B1E-85FE-E230C5BC9C1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a:extLst>
              <a:ext uri="{FF2B5EF4-FFF2-40B4-BE49-F238E27FC236}">
                <a16:creationId xmlns:a16="http://schemas.microsoft.com/office/drawing/2014/main" id="{BF8F92FE-E706-460E-95F3-8B49EF548D9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31" name="Straight Connector 30">
            <a:extLst>
              <a:ext uri="{FF2B5EF4-FFF2-40B4-BE49-F238E27FC236}">
                <a16:creationId xmlns:a16="http://schemas.microsoft.com/office/drawing/2014/main" id="{4BBA8B30-585D-4596-A896-BF3FD1FB253F}"/>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0" y="0"/>
            <a:ext cx="3119718" cy="685800"/>
          </a:xfrm>
          <a:prstGeom prst="line">
            <a:avLst/>
          </a:prstGeom>
          <a:ln w="12700">
            <a:solidFill>
              <a:schemeClr val="accent2">
                <a:alpha val="70000"/>
              </a:schemeClr>
            </a:solidFill>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EFD94027-0273-4AF2-87C2-49EB6D655031}"/>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0" y="0"/>
            <a:ext cx="818708" cy="6427381"/>
          </a:xfrm>
          <a:prstGeom prst="line">
            <a:avLst/>
          </a:prstGeom>
          <a:ln w="12700">
            <a:solidFill>
              <a:schemeClr val="accent2">
                <a:alpha val="70000"/>
              </a:schemeClr>
            </a:solidFill>
          </a:ln>
        </p:spPr>
        <p:style>
          <a:lnRef idx="1">
            <a:schemeClr val="accent1"/>
          </a:lnRef>
          <a:fillRef idx="0">
            <a:schemeClr val="accent1"/>
          </a:fillRef>
          <a:effectRef idx="0">
            <a:schemeClr val="accent1"/>
          </a:effectRef>
          <a:fontRef idx="minor">
            <a:schemeClr val="tx1"/>
          </a:fontRef>
        </p:style>
      </p:cxnSp>
      <p:cxnSp>
        <p:nvCxnSpPr>
          <p:cNvPr id="35" name="Straight Connector 34">
            <a:extLst>
              <a:ext uri="{FF2B5EF4-FFF2-40B4-BE49-F238E27FC236}">
                <a16:creationId xmlns:a16="http://schemas.microsoft.com/office/drawing/2014/main" id="{94870472-9E8A-42D0-BDA3-B312F4C72AF6}"/>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flipV="1">
            <a:off x="0" y="2475298"/>
            <a:ext cx="903767" cy="4382702"/>
          </a:xfrm>
          <a:prstGeom prst="line">
            <a:avLst/>
          </a:prstGeom>
          <a:ln w="12700">
            <a:solidFill>
              <a:schemeClr val="accent2">
                <a:alpha val="70000"/>
              </a:schemeClr>
            </a:solidFill>
          </a:ln>
        </p:spPr>
        <p:style>
          <a:lnRef idx="1">
            <a:schemeClr val="accent1"/>
          </a:lnRef>
          <a:fillRef idx="0">
            <a:schemeClr val="accent1"/>
          </a:fillRef>
          <a:effectRef idx="0">
            <a:schemeClr val="accent1"/>
          </a:effectRef>
          <a:fontRef idx="minor">
            <a:schemeClr val="tx1"/>
          </a:fontRef>
        </p:style>
      </p:cxnSp>
      <p:cxnSp>
        <p:nvCxnSpPr>
          <p:cNvPr id="37" name="Straight Connector 36">
            <a:extLst>
              <a:ext uri="{FF2B5EF4-FFF2-40B4-BE49-F238E27FC236}">
                <a16:creationId xmlns:a16="http://schemas.microsoft.com/office/drawing/2014/main" id="{BD280D8D-93BB-4BD4-86DA-25993A4B527F}"/>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7331150" y="6033977"/>
            <a:ext cx="4860850" cy="824023"/>
          </a:xfrm>
          <a:prstGeom prst="line">
            <a:avLst/>
          </a:prstGeom>
          <a:ln w="12700">
            <a:solidFill>
              <a:schemeClr val="accent2">
                <a:alpha val="70000"/>
              </a:schemeClr>
            </a:solidFill>
          </a:ln>
        </p:spPr>
        <p:style>
          <a:lnRef idx="1">
            <a:schemeClr val="accent1"/>
          </a:lnRef>
          <a:fillRef idx="0">
            <a:schemeClr val="accent1"/>
          </a:fillRef>
          <a:effectRef idx="0">
            <a:schemeClr val="accent1"/>
          </a:effectRef>
          <a:fontRef idx="minor">
            <a:schemeClr val="tx1"/>
          </a:fontRef>
        </p:style>
      </p:cxnSp>
      <p:cxnSp>
        <p:nvCxnSpPr>
          <p:cNvPr id="39" name="Straight Connector 38">
            <a:extLst>
              <a:ext uri="{FF2B5EF4-FFF2-40B4-BE49-F238E27FC236}">
                <a16:creationId xmlns:a16="http://schemas.microsoft.com/office/drawing/2014/main" id="{A9FEC981-EB48-4A49-88DF-0A6DB2ECB0D3}"/>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11602476" y="1392865"/>
            <a:ext cx="589524" cy="5465135"/>
          </a:xfrm>
          <a:prstGeom prst="line">
            <a:avLst/>
          </a:prstGeom>
          <a:ln w="12700">
            <a:solidFill>
              <a:schemeClr val="accent2">
                <a:alpha val="70000"/>
              </a:schemeClr>
            </a:solidFill>
          </a:ln>
        </p:spPr>
        <p:style>
          <a:lnRef idx="1">
            <a:schemeClr val="accent1"/>
          </a:lnRef>
          <a:fillRef idx="0">
            <a:schemeClr val="accent1"/>
          </a:fillRef>
          <a:effectRef idx="0">
            <a:schemeClr val="accent1"/>
          </a:effectRef>
          <a:fontRef idx="minor">
            <a:schemeClr val="tx1"/>
          </a:fontRef>
        </p:style>
      </p:cxnSp>
      <p:cxnSp>
        <p:nvCxnSpPr>
          <p:cNvPr id="41" name="Straight Connector 40">
            <a:extLst>
              <a:ext uri="{FF2B5EF4-FFF2-40B4-BE49-F238E27FC236}">
                <a16:creationId xmlns:a16="http://schemas.microsoft.com/office/drawing/2014/main" id="{FB91E5C6-85F3-4BA6-9D1E-794A781F62DB}"/>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flipV="1">
            <a:off x="10781554" y="0"/>
            <a:ext cx="1410446" cy="4258340"/>
          </a:xfrm>
          <a:prstGeom prst="line">
            <a:avLst/>
          </a:prstGeom>
          <a:ln w="12700">
            <a:solidFill>
              <a:schemeClr val="accent2">
                <a:alpha val="70000"/>
              </a:schemeClr>
            </a:solidFill>
          </a:ln>
        </p:spPr>
        <p:style>
          <a:lnRef idx="1">
            <a:schemeClr val="accent1"/>
          </a:lnRef>
          <a:fillRef idx="0">
            <a:schemeClr val="accent1"/>
          </a:fillRef>
          <a:effectRef idx="0">
            <a:schemeClr val="accent1"/>
          </a:effectRef>
          <a:fontRef idx="minor">
            <a:schemeClr val="tx1"/>
          </a:fontRef>
        </p:style>
      </p:cxnSp>
      <p:cxnSp>
        <p:nvCxnSpPr>
          <p:cNvPr id="43" name="Straight Connector 42">
            <a:extLst>
              <a:ext uri="{FF2B5EF4-FFF2-40B4-BE49-F238E27FC236}">
                <a16:creationId xmlns:a16="http://schemas.microsoft.com/office/drawing/2014/main" id="{1DBFF75F-844B-447A-A83D-D0B0D85175D2}"/>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flipV="1">
            <a:off x="5640572" y="0"/>
            <a:ext cx="6551428" cy="1004777"/>
          </a:xfrm>
          <a:prstGeom prst="line">
            <a:avLst/>
          </a:prstGeom>
          <a:ln w="12700">
            <a:solidFill>
              <a:schemeClr val="accent2">
                <a:alpha val="70000"/>
              </a:schemeClr>
            </a:solidFill>
          </a:ln>
        </p:spPr>
        <p:style>
          <a:lnRef idx="1">
            <a:schemeClr val="accent1"/>
          </a:lnRef>
          <a:fillRef idx="0">
            <a:schemeClr val="accent1"/>
          </a:fillRef>
          <a:effectRef idx="0">
            <a:schemeClr val="accent1"/>
          </a:effectRef>
          <a:fontRef idx="minor">
            <a:schemeClr val="tx1"/>
          </a:fontRef>
        </p:style>
      </p:cxnSp>
      <p:graphicFrame>
        <p:nvGraphicFramePr>
          <p:cNvPr id="8" name="Rectangle 1">
            <a:extLst>
              <a:ext uri="{FF2B5EF4-FFF2-40B4-BE49-F238E27FC236}">
                <a16:creationId xmlns:a16="http://schemas.microsoft.com/office/drawing/2014/main" id="{452C07D1-5EBD-B39A-90E3-DD2B40808039}"/>
              </a:ext>
            </a:extLst>
          </p:cNvPr>
          <p:cNvGraphicFramePr>
            <a:graphicFrameLocks noGrp="1"/>
          </p:cNvGraphicFramePr>
          <p:nvPr>
            <p:ph idx="1"/>
            <p:extLst>
              <p:ext uri="{D42A27DB-BD31-4B8C-83A1-F6EECF244321}">
                <p14:modId xmlns:p14="http://schemas.microsoft.com/office/powerpoint/2010/main" val="2600484485"/>
              </p:ext>
            </p:extLst>
          </p:nvPr>
        </p:nvGraphicFramePr>
        <p:xfrm>
          <a:off x="818708" y="1112839"/>
          <a:ext cx="10434781" cy="497416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9" name="TextBox 8">
            <a:extLst>
              <a:ext uri="{FF2B5EF4-FFF2-40B4-BE49-F238E27FC236}">
                <a16:creationId xmlns:a16="http://schemas.microsoft.com/office/drawing/2014/main" id="{1E847827-3892-62AA-895D-9D4A52D96BA2}"/>
              </a:ext>
            </a:extLst>
          </p:cNvPr>
          <p:cNvSpPr txBox="1"/>
          <p:nvPr/>
        </p:nvSpPr>
        <p:spPr>
          <a:xfrm>
            <a:off x="4728481" y="512628"/>
            <a:ext cx="2735037" cy="584775"/>
          </a:xfrm>
          <a:prstGeom prst="rect">
            <a:avLst/>
          </a:prstGeom>
          <a:noFill/>
        </p:spPr>
        <p:txBody>
          <a:bodyPr wrap="square" rtlCol="0">
            <a:spAutoFit/>
          </a:bodyPr>
          <a:lstStyle/>
          <a:p>
            <a:r>
              <a:rPr lang="el-GR" sz="3200" dirty="0">
                <a:latin typeface="Calibri" panose="020F0502020204030204" pitchFamily="34" charset="0"/>
                <a:ea typeface="Calibri" panose="020F0502020204030204" pitchFamily="34" charset="0"/>
                <a:cs typeface="Calibri" panose="020F0502020204030204" pitchFamily="34" charset="0"/>
              </a:rPr>
              <a:t>Συμπεράσματα</a:t>
            </a:r>
          </a:p>
        </p:txBody>
      </p:sp>
    </p:spTree>
    <p:extLst>
      <p:ext uri="{BB962C8B-B14F-4D97-AF65-F5344CB8AC3E}">
        <p14:creationId xmlns:p14="http://schemas.microsoft.com/office/powerpoint/2010/main" val="20494218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graphicFrame>
        <p:nvGraphicFramePr>
          <p:cNvPr id="5" name="Θέση περιεχομένου 2">
            <a:extLst>
              <a:ext uri="{FF2B5EF4-FFF2-40B4-BE49-F238E27FC236}">
                <a16:creationId xmlns:a16="http://schemas.microsoft.com/office/drawing/2014/main" id="{F882B9BD-8D99-7B6E-AD61-AB398395B137}"/>
              </a:ext>
            </a:extLst>
          </p:cNvPr>
          <p:cNvGraphicFramePr>
            <a:graphicFrameLocks noGrp="1"/>
          </p:cNvGraphicFramePr>
          <p:nvPr>
            <p:ph idx="1"/>
            <p:extLst>
              <p:ext uri="{D42A27DB-BD31-4B8C-83A1-F6EECF244321}">
                <p14:modId xmlns:p14="http://schemas.microsoft.com/office/powerpoint/2010/main" val="1433438105"/>
              </p:ext>
            </p:extLst>
          </p:nvPr>
        </p:nvGraphicFramePr>
        <p:xfrm>
          <a:off x="788834" y="1219201"/>
          <a:ext cx="10487332" cy="473402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13833317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39" name="Rectangle 238">
            <a:extLst>
              <a:ext uri="{FF2B5EF4-FFF2-40B4-BE49-F238E27FC236}">
                <a16:creationId xmlns:a16="http://schemas.microsoft.com/office/drawing/2014/main" id="{D6309531-94CD-4CF6-AACE-80EC085E0F3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1" name="Rectangle 240">
            <a:extLst>
              <a:ext uri="{FF2B5EF4-FFF2-40B4-BE49-F238E27FC236}">
                <a16:creationId xmlns:a16="http://schemas.microsoft.com/office/drawing/2014/main" id="{DC829807-7791-462F-8C59-969B0EC71AB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652"/>
            <a:ext cx="12192000" cy="6857347"/>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4" name="Content Placeholder 203">
            <a:extLst>
              <a:ext uri="{FF2B5EF4-FFF2-40B4-BE49-F238E27FC236}">
                <a16:creationId xmlns:a16="http://schemas.microsoft.com/office/drawing/2014/main" id="{350AEDF1-2A88-4A53-9735-D7757CAAAA57}"/>
              </a:ext>
            </a:extLst>
          </p:cNvPr>
          <p:cNvSpPr>
            <a:spLocks noGrp="1"/>
          </p:cNvSpPr>
          <p:nvPr>
            <p:ph idx="1"/>
          </p:nvPr>
        </p:nvSpPr>
        <p:spPr>
          <a:xfrm>
            <a:off x="5049839" y="2105525"/>
            <a:ext cx="6481170" cy="4219073"/>
          </a:xfrm>
        </p:spPr>
        <p:txBody>
          <a:bodyPr anchor="ctr">
            <a:normAutofit/>
          </a:bodyPr>
          <a:lstStyle/>
          <a:p>
            <a:pPr marL="0" indent="0">
              <a:buNone/>
            </a:pPr>
            <a:r>
              <a:rPr lang="el-GR" sz="3200" dirty="0">
                <a:latin typeface="Calibri" panose="020F0502020204030204" pitchFamily="34" charset="0"/>
                <a:ea typeface="Calibri" panose="020F0502020204030204" pitchFamily="34" charset="0"/>
                <a:cs typeface="Calibri" panose="020F0502020204030204" pitchFamily="34" charset="0"/>
              </a:rPr>
              <a:t>Σας Ευχαριστώ!</a:t>
            </a:r>
            <a:endParaRPr lang="en-US" sz="3200" dirty="0">
              <a:latin typeface="Calibri" panose="020F0502020204030204" pitchFamily="34" charset="0"/>
              <a:ea typeface="Calibri" panose="020F0502020204030204" pitchFamily="34" charset="0"/>
              <a:cs typeface="Calibri" panose="020F0502020204030204" pitchFamily="34" charset="0"/>
            </a:endParaRPr>
          </a:p>
        </p:txBody>
      </p:sp>
      <p:pic>
        <p:nvPicPr>
          <p:cNvPr id="5" name="Θέση περιεχομένου 4" descr="Εικόνα που περιέχει πισίνα κολύμβησης, σύννεφο, εξωτερικός χώρος/ύπαιθρος, ουρανός&#10;&#10;Περιγραφή που δημιουργήθηκε αυτόματα">
            <a:extLst>
              <a:ext uri="{FF2B5EF4-FFF2-40B4-BE49-F238E27FC236}">
                <a16:creationId xmlns:a16="http://schemas.microsoft.com/office/drawing/2014/main" id="{B861579E-1696-5345-C8B0-C672D6571DE9}"/>
              </a:ext>
            </a:extLst>
          </p:cNvPr>
          <p:cNvPicPr>
            <a:picLocks noChangeAspect="1"/>
          </p:cNvPicPr>
          <p:nvPr/>
        </p:nvPicPr>
        <p:blipFill>
          <a:blip r:embed="rId3">
            <a:extLst>
              <a:ext uri="{28A0092B-C50C-407E-A947-70E740481C1C}">
                <a14:useLocalDpi xmlns:a14="http://schemas.microsoft.com/office/drawing/2010/main" val="0"/>
              </a:ext>
            </a:extLst>
          </a:blip>
          <a:srcRect l="26986" r="23862" b="-2"/>
          <a:stretch/>
        </p:blipFill>
        <p:spPr>
          <a:xfrm>
            <a:off x="20" y="2"/>
            <a:ext cx="5049819" cy="6857998"/>
          </a:xfrm>
          <a:custGeom>
            <a:avLst/>
            <a:gdLst/>
            <a:ahLst/>
            <a:cxnLst/>
            <a:rect l="l" t="t" r="r" b="b"/>
            <a:pathLst>
              <a:path w="5049839" h="6857998">
                <a:moveTo>
                  <a:pt x="0" y="0"/>
                </a:moveTo>
                <a:lnTo>
                  <a:pt x="5049839" y="1331"/>
                </a:lnTo>
                <a:lnTo>
                  <a:pt x="3110749" y="6857998"/>
                </a:lnTo>
                <a:lnTo>
                  <a:pt x="0" y="6857998"/>
                </a:lnTo>
                <a:close/>
              </a:path>
            </a:pathLst>
          </a:custGeom>
        </p:spPr>
      </p:pic>
      <p:cxnSp>
        <p:nvCxnSpPr>
          <p:cNvPr id="243" name="Straight Connector 242">
            <a:extLst>
              <a:ext uri="{FF2B5EF4-FFF2-40B4-BE49-F238E27FC236}">
                <a16:creationId xmlns:a16="http://schemas.microsoft.com/office/drawing/2014/main" id="{F75BF611-D2A5-4454-8C47-95B0BC422843}"/>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V="1">
            <a:off x="3845859" y="0"/>
            <a:ext cx="699247" cy="6857347"/>
          </a:xfrm>
          <a:prstGeom prst="line">
            <a:avLst/>
          </a:prstGeom>
          <a:ln w="12700">
            <a:solidFill>
              <a:schemeClr val="accent2">
                <a:alpha val="70000"/>
              </a:schemeClr>
            </a:solidFill>
          </a:ln>
        </p:spPr>
        <p:style>
          <a:lnRef idx="1">
            <a:schemeClr val="accent1"/>
          </a:lnRef>
          <a:fillRef idx="0">
            <a:schemeClr val="accent1"/>
          </a:fillRef>
          <a:effectRef idx="0">
            <a:schemeClr val="accent1"/>
          </a:effectRef>
          <a:fontRef idx="minor">
            <a:schemeClr val="tx1"/>
          </a:fontRef>
        </p:style>
      </p:cxnSp>
      <p:cxnSp>
        <p:nvCxnSpPr>
          <p:cNvPr id="245" name="Straight Connector 244">
            <a:extLst>
              <a:ext uri="{FF2B5EF4-FFF2-40B4-BE49-F238E27FC236}">
                <a16:creationId xmlns:a16="http://schemas.microsoft.com/office/drawing/2014/main" id="{DC2312DA-BDBD-40EE-84AB-53293C1CDE04}"/>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59210" y="5788959"/>
            <a:ext cx="7396312" cy="1069041"/>
          </a:xfrm>
          <a:prstGeom prst="line">
            <a:avLst/>
          </a:prstGeom>
          <a:ln w="12700">
            <a:solidFill>
              <a:schemeClr val="accent2">
                <a:alpha val="7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7726874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cxnSp>
        <p:nvCxnSpPr>
          <p:cNvPr id="112" name="Straight Connector 111">
            <a:extLst>
              <a:ext uri="{FF2B5EF4-FFF2-40B4-BE49-F238E27FC236}">
                <a16:creationId xmlns:a16="http://schemas.microsoft.com/office/drawing/2014/main" id="{4436E0F2-A64B-471E-93C0-8DFE08CC57C8}"/>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0" y="0"/>
            <a:ext cx="3119718" cy="685800"/>
          </a:xfrm>
          <a:prstGeom prst="line">
            <a:avLst/>
          </a:prstGeom>
          <a:ln w="12700">
            <a:solidFill>
              <a:schemeClr val="accent2">
                <a:alpha val="70000"/>
              </a:schemeClr>
            </a:solidFill>
          </a:ln>
        </p:spPr>
        <p:style>
          <a:lnRef idx="1">
            <a:schemeClr val="accent1"/>
          </a:lnRef>
          <a:fillRef idx="0">
            <a:schemeClr val="accent1"/>
          </a:fillRef>
          <a:effectRef idx="0">
            <a:schemeClr val="accent1"/>
          </a:effectRef>
          <a:fontRef idx="minor">
            <a:schemeClr val="tx1"/>
          </a:fontRef>
        </p:style>
      </p:cxnSp>
      <p:cxnSp>
        <p:nvCxnSpPr>
          <p:cNvPr id="114" name="Straight Connector 113">
            <a:extLst>
              <a:ext uri="{FF2B5EF4-FFF2-40B4-BE49-F238E27FC236}">
                <a16:creationId xmlns:a16="http://schemas.microsoft.com/office/drawing/2014/main" id="{DC1E3AB1-2A8C-4607-9FAE-D8BDB280FE1A}"/>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0" y="0"/>
            <a:ext cx="903768" cy="6543675"/>
          </a:xfrm>
          <a:prstGeom prst="line">
            <a:avLst/>
          </a:prstGeom>
          <a:ln w="12700">
            <a:solidFill>
              <a:schemeClr val="accent2">
                <a:alpha val="70000"/>
              </a:schemeClr>
            </a:solidFill>
          </a:ln>
        </p:spPr>
        <p:style>
          <a:lnRef idx="1">
            <a:schemeClr val="accent1"/>
          </a:lnRef>
          <a:fillRef idx="0">
            <a:schemeClr val="accent1"/>
          </a:fillRef>
          <a:effectRef idx="0">
            <a:schemeClr val="accent1"/>
          </a:effectRef>
          <a:fontRef idx="minor">
            <a:schemeClr val="tx1"/>
          </a:fontRef>
        </p:style>
      </p:cxnSp>
      <p:cxnSp>
        <p:nvCxnSpPr>
          <p:cNvPr id="116" name="Straight Connector 115">
            <a:extLst>
              <a:ext uri="{FF2B5EF4-FFF2-40B4-BE49-F238E27FC236}">
                <a16:creationId xmlns:a16="http://schemas.microsoft.com/office/drawing/2014/main" id="{26D66059-832F-40B6-A35F-F56C8F38A1E7}"/>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flipV="1">
            <a:off x="-42863" y="5791200"/>
            <a:ext cx="6286501" cy="1066801"/>
          </a:xfrm>
          <a:prstGeom prst="line">
            <a:avLst/>
          </a:prstGeom>
          <a:ln w="12700">
            <a:solidFill>
              <a:schemeClr val="accent2">
                <a:alpha val="70000"/>
              </a:schemeClr>
            </a:solidFill>
          </a:ln>
        </p:spPr>
        <p:style>
          <a:lnRef idx="1">
            <a:schemeClr val="accent1"/>
          </a:lnRef>
          <a:fillRef idx="0">
            <a:schemeClr val="accent1"/>
          </a:fillRef>
          <a:effectRef idx="0">
            <a:schemeClr val="accent1"/>
          </a:effectRef>
          <a:fontRef idx="minor">
            <a:schemeClr val="tx1"/>
          </a:fontRef>
        </p:style>
      </p:cxnSp>
      <p:cxnSp>
        <p:nvCxnSpPr>
          <p:cNvPr id="118" name="Straight Connector 117">
            <a:extLst>
              <a:ext uri="{FF2B5EF4-FFF2-40B4-BE49-F238E27FC236}">
                <a16:creationId xmlns:a16="http://schemas.microsoft.com/office/drawing/2014/main" id="{A515E2ED-7EA9-448D-83FA-54C3DF9723BD}"/>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8462964" y="5848350"/>
            <a:ext cx="3729036" cy="1009650"/>
          </a:xfrm>
          <a:prstGeom prst="line">
            <a:avLst/>
          </a:prstGeom>
          <a:ln w="12700">
            <a:solidFill>
              <a:schemeClr val="accent2">
                <a:alpha val="70000"/>
              </a:schemeClr>
            </a:solidFill>
          </a:ln>
        </p:spPr>
        <p:style>
          <a:lnRef idx="1">
            <a:schemeClr val="accent1"/>
          </a:lnRef>
          <a:fillRef idx="0">
            <a:schemeClr val="accent1"/>
          </a:fillRef>
          <a:effectRef idx="0">
            <a:schemeClr val="accent1"/>
          </a:effectRef>
          <a:fontRef idx="minor">
            <a:schemeClr val="tx1"/>
          </a:fontRef>
        </p:style>
      </p:cxnSp>
      <p:cxnSp>
        <p:nvCxnSpPr>
          <p:cNvPr id="120" name="Straight Connector 119">
            <a:extLst>
              <a:ext uri="{FF2B5EF4-FFF2-40B4-BE49-F238E27FC236}">
                <a16:creationId xmlns:a16="http://schemas.microsoft.com/office/drawing/2014/main" id="{20595356-EABD-4767-AC9D-EA21FF115EC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11543158" y="1647825"/>
            <a:ext cx="648842" cy="5210175"/>
          </a:xfrm>
          <a:prstGeom prst="line">
            <a:avLst/>
          </a:prstGeom>
          <a:ln w="12700">
            <a:solidFill>
              <a:schemeClr val="accent2">
                <a:alpha val="70000"/>
              </a:schemeClr>
            </a:solidFill>
          </a:ln>
        </p:spPr>
        <p:style>
          <a:lnRef idx="1">
            <a:schemeClr val="accent1"/>
          </a:lnRef>
          <a:fillRef idx="0">
            <a:schemeClr val="accent1"/>
          </a:fillRef>
          <a:effectRef idx="0">
            <a:schemeClr val="accent1"/>
          </a:effectRef>
          <a:fontRef idx="minor">
            <a:schemeClr val="tx1"/>
          </a:fontRef>
        </p:style>
      </p:cxnSp>
      <p:cxnSp>
        <p:nvCxnSpPr>
          <p:cNvPr id="122" name="Straight Connector 121">
            <a:extLst>
              <a:ext uri="{FF2B5EF4-FFF2-40B4-BE49-F238E27FC236}">
                <a16:creationId xmlns:a16="http://schemas.microsoft.com/office/drawing/2014/main" id="{28CD9F06-9628-469C-B788-A894E3E08281}"/>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flipV="1">
            <a:off x="10781554" y="0"/>
            <a:ext cx="1410446" cy="4258340"/>
          </a:xfrm>
          <a:prstGeom prst="line">
            <a:avLst/>
          </a:prstGeom>
          <a:ln w="12700">
            <a:solidFill>
              <a:schemeClr val="accent2">
                <a:alpha val="70000"/>
              </a:schemeClr>
            </a:solidFill>
          </a:ln>
        </p:spPr>
        <p:style>
          <a:lnRef idx="1">
            <a:schemeClr val="accent1"/>
          </a:lnRef>
          <a:fillRef idx="0">
            <a:schemeClr val="accent1"/>
          </a:fillRef>
          <a:effectRef idx="0">
            <a:schemeClr val="accent1"/>
          </a:effectRef>
          <a:fontRef idx="minor">
            <a:schemeClr val="tx1"/>
          </a:fontRef>
        </p:style>
      </p:cxnSp>
      <p:cxnSp>
        <p:nvCxnSpPr>
          <p:cNvPr id="124" name="Straight Connector 123">
            <a:extLst>
              <a:ext uri="{FF2B5EF4-FFF2-40B4-BE49-F238E27FC236}">
                <a16:creationId xmlns:a16="http://schemas.microsoft.com/office/drawing/2014/main" id="{8550A431-0B61-421B-B4B7-24C0CFF0F938}"/>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flipV="1">
            <a:off x="6529388" y="-4763"/>
            <a:ext cx="5662612" cy="931975"/>
          </a:xfrm>
          <a:prstGeom prst="line">
            <a:avLst/>
          </a:prstGeom>
          <a:ln w="12700">
            <a:solidFill>
              <a:schemeClr val="accent2">
                <a:alpha val="70000"/>
              </a:schemeClr>
            </a:solidFill>
          </a:ln>
        </p:spPr>
        <p:style>
          <a:lnRef idx="1">
            <a:schemeClr val="accent1"/>
          </a:lnRef>
          <a:fillRef idx="0">
            <a:schemeClr val="accent1"/>
          </a:fillRef>
          <a:effectRef idx="0">
            <a:schemeClr val="accent1"/>
          </a:effectRef>
          <a:fontRef idx="minor">
            <a:schemeClr val="tx1"/>
          </a:fontRef>
        </p:style>
      </p:cxnSp>
      <p:sp useBgFill="1">
        <p:nvSpPr>
          <p:cNvPr id="126" name="Rectangle 125">
            <a:extLst>
              <a:ext uri="{FF2B5EF4-FFF2-40B4-BE49-F238E27FC236}">
                <a16:creationId xmlns:a16="http://schemas.microsoft.com/office/drawing/2014/main" id="{A221245A-B93D-45A8-B0FA-EC2AEE26EA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8" name="Rectangle 127">
            <a:extLst>
              <a:ext uri="{FF2B5EF4-FFF2-40B4-BE49-F238E27FC236}">
                <a16:creationId xmlns:a16="http://schemas.microsoft.com/office/drawing/2014/main" id="{A60A95D1-194E-4E4E-8C67-30F91F8E76D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5690"/>
            <a:ext cx="8521995" cy="6858000"/>
          </a:xfrm>
          <a:prstGeom prst="rect">
            <a:avLst/>
          </a:prstGeom>
          <a:gradFill>
            <a:gsLst>
              <a:gs pos="58000">
                <a:srgbClr val="000000">
                  <a:alpha val="30000"/>
                </a:srgbClr>
              </a:gs>
              <a:gs pos="33000">
                <a:srgbClr val="000000">
                  <a:alpha val="20000"/>
                </a:srgbClr>
              </a:gs>
              <a:gs pos="0">
                <a:srgbClr val="000000">
                  <a:alpha val="0"/>
                </a:srgbClr>
              </a:gs>
              <a:gs pos="100000">
                <a:srgbClr val="000000">
                  <a:alpha val="30000"/>
                </a:srgbClr>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130" name="Straight Connector 129">
            <a:extLst>
              <a:ext uri="{FF2B5EF4-FFF2-40B4-BE49-F238E27FC236}">
                <a16:creationId xmlns:a16="http://schemas.microsoft.com/office/drawing/2014/main" id="{64C0A835-9AC9-4D0F-A529-BE4789E126C4}"/>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V="1">
            <a:off x="9339206" y="3065930"/>
            <a:ext cx="2852793" cy="3797760"/>
          </a:xfrm>
          <a:prstGeom prst="line">
            <a:avLst/>
          </a:prstGeom>
          <a:ln w="12700">
            <a:solidFill>
              <a:schemeClr val="accent2">
                <a:alpha val="70000"/>
              </a:schemeClr>
            </a:solidFill>
          </a:ln>
        </p:spPr>
        <p:style>
          <a:lnRef idx="1">
            <a:schemeClr val="accent1"/>
          </a:lnRef>
          <a:fillRef idx="0">
            <a:schemeClr val="accent1"/>
          </a:fillRef>
          <a:effectRef idx="0">
            <a:schemeClr val="accent1"/>
          </a:effectRef>
          <a:fontRef idx="minor">
            <a:schemeClr val="tx1"/>
          </a:fontRef>
        </p:style>
      </p:cxnSp>
      <p:cxnSp>
        <p:nvCxnSpPr>
          <p:cNvPr id="132" name="Straight Connector 131">
            <a:extLst>
              <a:ext uri="{FF2B5EF4-FFF2-40B4-BE49-F238E27FC236}">
                <a16:creationId xmlns:a16="http://schemas.microsoft.com/office/drawing/2014/main" id="{7CF67ECC-797A-4CA0-87E3-36046649860E}"/>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V="1">
            <a:off x="10172700" y="0"/>
            <a:ext cx="1358310" cy="6858000"/>
          </a:xfrm>
          <a:prstGeom prst="line">
            <a:avLst/>
          </a:prstGeom>
          <a:ln w="12700">
            <a:solidFill>
              <a:schemeClr val="accent2">
                <a:alpha val="70000"/>
              </a:schemeClr>
            </a:solidFill>
          </a:ln>
        </p:spPr>
        <p:style>
          <a:lnRef idx="1">
            <a:schemeClr val="accent1"/>
          </a:lnRef>
          <a:fillRef idx="0">
            <a:schemeClr val="accent1"/>
          </a:fillRef>
          <a:effectRef idx="0">
            <a:schemeClr val="accent1"/>
          </a:effectRef>
          <a:fontRef idx="minor">
            <a:schemeClr val="tx1"/>
          </a:fontRef>
        </p:style>
      </p:cxnSp>
      <p:graphicFrame>
        <p:nvGraphicFramePr>
          <p:cNvPr id="6" name="Rectangle 1">
            <a:extLst>
              <a:ext uri="{FF2B5EF4-FFF2-40B4-BE49-F238E27FC236}">
                <a16:creationId xmlns:a16="http://schemas.microsoft.com/office/drawing/2014/main" id="{A324D5FE-E334-5CDA-B832-39201531FDCE}"/>
              </a:ext>
            </a:extLst>
          </p:cNvPr>
          <p:cNvGraphicFramePr>
            <a:graphicFrameLocks noGrp="1"/>
          </p:cNvGraphicFramePr>
          <p:nvPr>
            <p:ph idx="1"/>
            <p:extLst>
              <p:ext uri="{D42A27DB-BD31-4B8C-83A1-F6EECF244321}">
                <p14:modId xmlns:p14="http://schemas.microsoft.com/office/powerpoint/2010/main" val="4218076398"/>
              </p:ext>
            </p:extLst>
          </p:nvPr>
        </p:nvGraphicFramePr>
        <p:xfrm>
          <a:off x="4562090" y="696290"/>
          <a:ext cx="6930348" cy="521017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 name="TextBox 1">
            <a:extLst>
              <a:ext uri="{FF2B5EF4-FFF2-40B4-BE49-F238E27FC236}">
                <a16:creationId xmlns:a16="http://schemas.microsoft.com/office/drawing/2014/main" id="{B776C855-A302-E8A7-A888-62195114E068}"/>
              </a:ext>
            </a:extLst>
          </p:cNvPr>
          <p:cNvSpPr txBox="1"/>
          <p:nvPr/>
        </p:nvSpPr>
        <p:spPr>
          <a:xfrm>
            <a:off x="182769" y="2361337"/>
            <a:ext cx="5100321" cy="1569660"/>
          </a:xfrm>
          <a:prstGeom prst="rect">
            <a:avLst/>
          </a:prstGeom>
          <a:noFill/>
        </p:spPr>
        <p:txBody>
          <a:bodyPr wrap="square" rtlCol="0">
            <a:spAutoFit/>
          </a:bodyPr>
          <a:lstStyle/>
          <a:p>
            <a:r>
              <a:rPr lang="el-GR" sz="3200" dirty="0">
                <a:solidFill>
                  <a:schemeClr val="bg1"/>
                </a:solidFill>
                <a:latin typeface="Calibri" panose="020F0502020204030204" pitchFamily="34" charset="0"/>
                <a:ea typeface="Calibri" panose="020F0502020204030204" pitchFamily="34" charset="0"/>
                <a:cs typeface="Calibri" panose="020F0502020204030204" pitchFamily="34" charset="0"/>
              </a:rPr>
              <a:t>Βασικά Χαρακτηριστικά Εύχρηστης Πλατφόρμας Κρατήσεων Διαχειριστών</a:t>
            </a:r>
          </a:p>
        </p:txBody>
      </p:sp>
    </p:spTree>
    <p:extLst>
      <p:ext uri="{BB962C8B-B14F-4D97-AF65-F5344CB8AC3E}">
        <p14:creationId xmlns:p14="http://schemas.microsoft.com/office/powerpoint/2010/main" val="3670090550"/>
      </p:ext>
    </p:extLst>
  </p:cSld>
  <p:clrMapOvr>
    <a:masterClrMapping/>
  </p:clrMapOvr>
  <mc:AlternateContent xmlns:mc="http://schemas.openxmlformats.org/markup-compatibility/2006" xmlns:p14="http://schemas.microsoft.com/office/powerpoint/2010/main">
    <mc:Choice Requires="p14">
      <p:transition spd="slow" p14:dur="1600">
        <p14:prism isContent="1" isInverted="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graphicEl>
                                              <a:dgm id="{E3815F46-10E3-4A72-8751-BC39FA0ABCC3}"/>
                                            </p:graphicEl>
                                          </p:spTgt>
                                        </p:tgtEl>
                                        <p:attrNameLst>
                                          <p:attrName>style.visibility</p:attrName>
                                        </p:attrNameLst>
                                      </p:cBhvr>
                                      <p:to>
                                        <p:strVal val="visible"/>
                                      </p:to>
                                    </p:set>
                                    <p:anim calcmode="lin" valueType="num">
                                      <p:cBhvr additive="base">
                                        <p:cTn id="7" dur="500" fill="hold"/>
                                        <p:tgtEl>
                                          <p:spTgt spid="6">
                                            <p:graphicEl>
                                              <a:dgm id="{E3815F46-10E3-4A72-8751-BC39FA0ABCC3}"/>
                                            </p:graphicEl>
                                          </p:spTgt>
                                        </p:tgtEl>
                                        <p:attrNameLst>
                                          <p:attrName>ppt_x</p:attrName>
                                        </p:attrNameLst>
                                      </p:cBhvr>
                                      <p:tavLst>
                                        <p:tav tm="0">
                                          <p:val>
                                            <p:strVal val="#ppt_x"/>
                                          </p:val>
                                        </p:tav>
                                        <p:tav tm="100000">
                                          <p:val>
                                            <p:strVal val="#ppt_x"/>
                                          </p:val>
                                        </p:tav>
                                      </p:tavLst>
                                    </p:anim>
                                    <p:anim calcmode="lin" valueType="num">
                                      <p:cBhvr additive="base">
                                        <p:cTn id="8" dur="500" fill="hold"/>
                                        <p:tgtEl>
                                          <p:spTgt spid="6">
                                            <p:graphicEl>
                                              <a:dgm id="{E3815F46-10E3-4A72-8751-BC39FA0ABCC3}"/>
                                            </p:graphicEl>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6">
                                            <p:graphicEl>
                                              <a:dgm id="{79E44AA9-E386-4BA2-B674-0B213E330CDE}"/>
                                            </p:graphicEl>
                                          </p:spTgt>
                                        </p:tgtEl>
                                        <p:attrNameLst>
                                          <p:attrName>style.visibility</p:attrName>
                                        </p:attrNameLst>
                                      </p:cBhvr>
                                      <p:to>
                                        <p:strVal val="visible"/>
                                      </p:to>
                                    </p:set>
                                    <p:anim calcmode="lin" valueType="num">
                                      <p:cBhvr additive="base">
                                        <p:cTn id="11" dur="500" fill="hold"/>
                                        <p:tgtEl>
                                          <p:spTgt spid="6">
                                            <p:graphicEl>
                                              <a:dgm id="{79E44AA9-E386-4BA2-B674-0B213E330CDE}"/>
                                            </p:graphicEl>
                                          </p:spTgt>
                                        </p:tgtEl>
                                        <p:attrNameLst>
                                          <p:attrName>ppt_x</p:attrName>
                                        </p:attrNameLst>
                                      </p:cBhvr>
                                      <p:tavLst>
                                        <p:tav tm="0">
                                          <p:val>
                                            <p:strVal val="#ppt_x"/>
                                          </p:val>
                                        </p:tav>
                                        <p:tav tm="100000">
                                          <p:val>
                                            <p:strVal val="#ppt_x"/>
                                          </p:val>
                                        </p:tav>
                                      </p:tavLst>
                                    </p:anim>
                                    <p:anim calcmode="lin" valueType="num">
                                      <p:cBhvr additive="base">
                                        <p:cTn id="12" dur="500" fill="hold"/>
                                        <p:tgtEl>
                                          <p:spTgt spid="6">
                                            <p:graphicEl>
                                              <a:dgm id="{79E44AA9-E386-4BA2-B674-0B213E330CDE}"/>
                                            </p:graphic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6">
                                            <p:graphicEl>
                                              <a:dgm id="{7F9B0095-49C5-4BF1-96C7-74BDA7F7F896}"/>
                                            </p:graphicEl>
                                          </p:spTgt>
                                        </p:tgtEl>
                                        <p:attrNameLst>
                                          <p:attrName>style.visibility</p:attrName>
                                        </p:attrNameLst>
                                      </p:cBhvr>
                                      <p:to>
                                        <p:strVal val="visible"/>
                                      </p:to>
                                    </p:set>
                                    <p:anim calcmode="lin" valueType="num">
                                      <p:cBhvr additive="base">
                                        <p:cTn id="15" dur="500" fill="hold"/>
                                        <p:tgtEl>
                                          <p:spTgt spid="6">
                                            <p:graphicEl>
                                              <a:dgm id="{7F9B0095-49C5-4BF1-96C7-74BDA7F7F896}"/>
                                            </p:graphicEl>
                                          </p:spTgt>
                                        </p:tgtEl>
                                        <p:attrNameLst>
                                          <p:attrName>ppt_x</p:attrName>
                                        </p:attrNameLst>
                                      </p:cBhvr>
                                      <p:tavLst>
                                        <p:tav tm="0">
                                          <p:val>
                                            <p:strVal val="#ppt_x"/>
                                          </p:val>
                                        </p:tav>
                                        <p:tav tm="100000">
                                          <p:val>
                                            <p:strVal val="#ppt_x"/>
                                          </p:val>
                                        </p:tav>
                                      </p:tavLst>
                                    </p:anim>
                                    <p:anim calcmode="lin" valueType="num">
                                      <p:cBhvr additive="base">
                                        <p:cTn id="16" dur="500" fill="hold"/>
                                        <p:tgtEl>
                                          <p:spTgt spid="6">
                                            <p:graphicEl>
                                              <a:dgm id="{7F9B0095-49C5-4BF1-96C7-74BDA7F7F896}"/>
                                            </p:graphicEl>
                                          </p:spTgt>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grpId="0" nodeType="clickEffect">
                                  <p:stCondLst>
                                    <p:cond delay="0"/>
                                  </p:stCondLst>
                                  <p:childTnLst>
                                    <p:set>
                                      <p:cBhvr>
                                        <p:cTn id="20" dur="1" fill="hold">
                                          <p:stCondLst>
                                            <p:cond delay="0"/>
                                          </p:stCondLst>
                                        </p:cTn>
                                        <p:tgtEl>
                                          <p:spTgt spid="6">
                                            <p:graphicEl>
                                              <a:dgm id="{8B642E75-6D9B-4D29-8786-C05A396924F8}"/>
                                            </p:graphicEl>
                                          </p:spTgt>
                                        </p:tgtEl>
                                        <p:attrNameLst>
                                          <p:attrName>style.visibility</p:attrName>
                                        </p:attrNameLst>
                                      </p:cBhvr>
                                      <p:to>
                                        <p:strVal val="visible"/>
                                      </p:to>
                                    </p:set>
                                    <p:anim calcmode="lin" valueType="num">
                                      <p:cBhvr additive="base">
                                        <p:cTn id="21" dur="500" fill="hold"/>
                                        <p:tgtEl>
                                          <p:spTgt spid="6">
                                            <p:graphicEl>
                                              <a:dgm id="{8B642E75-6D9B-4D29-8786-C05A396924F8}"/>
                                            </p:graphicEl>
                                          </p:spTgt>
                                        </p:tgtEl>
                                        <p:attrNameLst>
                                          <p:attrName>ppt_x</p:attrName>
                                        </p:attrNameLst>
                                      </p:cBhvr>
                                      <p:tavLst>
                                        <p:tav tm="0">
                                          <p:val>
                                            <p:strVal val="#ppt_x"/>
                                          </p:val>
                                        </p:tav>
                                        <p:tav tm="100000">
                                          <p:val>
                                            <p:strVal val="#ppt_x"/>
                                          </p:val>
                                        </p:tav>
                                      </p:tavLst>
                                    </p:anim>
                                    <p:anim calcmode="lin" valueType="num">
                                      <p:cBhvr additive="base">
                                        <p:cTn id="22" dur="500" fill="hold"/>
                                        <p:tgtEl>
                                          <p:spTgt spid="6">
                                            <p:graphicEl>
                                              <a:dgm id="{8B642E75-6D9B-4D29-8786-C05A396924F8}"/>
                                            </p:graphic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6">
                                            <p:graphicEl>
                                              <a:dgm id="{1FBB7841-84E0-4C31-9A4D-954D591CB03C}"/>
                                            </p:graphicEl>
                                          </p:spTgt>
                                        </p:tgtEl>
                                        <p:attrNameLst>
                                          <p:attrName>style.visibility</p:attrName>
                                        </p:attrNameLst>
                                      </p:cBhvr>
                                      <p:to>
                                        <p:strVal val="visible"/>
                                      </p:to>
                                    </p:set>
                                    <p:anim calcmode="lin" valueType="num">
                                      <p:cBhvr additive="base">
                                        <p:cTn id="25" dur="500" fill="hold"/>
                                        <p:tgtEl>
                                          <p:spTgt spid="6">
                                            <p:graphicEl>
                                              <a:dgm id="{1FBB7841-84E0-4C31-9A4D-954D591CB03C}"/>
                                            </p:graphicEl>
                                          </p:spTgt>
                                        </p:tgtEl>
                                        <p:attrNameLst>
                                          <p:attrName>ppt_x</p:attrName>
                                        </p:attrNameLst>
                                      </p:cBhvr>
                                      <p:tavLst>
                                        <p:tav tm="0">
                                          <p:val>
                                            <p:strVal val="#ppt_x"/>
                                          </p:val>
                                        </p:tav>
                                        <p:tav tm="100000">
                                          <p:val>
                                            <p:strVal val="#ppt_x"/>
                                          </p:val>
                                        </p:tav>
                                      </p:tavLst>
                                    </p:anim>
                                    <p:anim calcmode="lin" valueType="num">
                                      <p:cBhvr additive="base">
                                        <p:cTn id="26" dur="500" fill="hold"/>
                                        <p:tgtEl>
                                          <p:spTgt spid="6">
                                            <p:graphicEl>
                                              <a:dgm id="{1FBB7841-84E0-4C31-9A4D-954D591CB03C}"/>
                                            </p:graphic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6">
                                            <p:graphicEl>
                                              <a:dgm id="{E64E8BF2-BC75-41ED-9BE0-70008C7F6268}"/>
                                            </p:graphicEl>
                                          </p:spTgt>
                                        </p:tgtEl>
                                        <p:attrNameLst>
                                          <p:attrName>style.visibility</p:attrName>
                                        </p:attrNameLst>
                                      </p:cBhvr>
                                      <p:to>
                                        <p:strVal val="visible"/>
                                      </p:to>
                                    </p:set>
                                    <p:anim calcmode="lin" valueType="num">
                                      <p:cBhvr additive="base">
                                        <p:cTn id="31" dur="500" fill="hold"/>
                                        <p:tgtEl>
                                          <p:spTgt spid="6">
                                            <p:graphicEl>
                                              <a:dgm id="{E64E8BF2-BC75-41ED-9BE0-70008C7F6268}"/>
                                            </p:graphicEl>
                                          </p:spTgt>
                                        </p:tgtEl>
                                        <p:attrNameLst>
                                          <p:attrName>ppt_x</p:attrName>
                                        </p:attrNameLst>
                                      </p:cBhvr>
                                      <p:tavLst>
                                        <p:tav tm="0">
                                          <p:val>
                                            <p:strVal val="#ppt_x"/>
                                          </p:val>
                                        </p:tav>
                                        <p:tav tm="100000">
                                          <p:val>
                                            <p:strVal val="#ppt_x"/>
                                          </p:val>
                                        </p:tav>
                                      </p:tavLst>
                                    </p:anim>
                                    <p:anim calcmode="lin" valueType="num">
                                      <p:cBhvr additive="base">
                                        <p:cTn id="32" dur="500" fill="hold"/>
                                        <p:tgtEl>
                                          <p:spTgt spid="6">
                                            <p:graphicEl>
                                              <a:dgm id="{E64E8BF2-BC75-41ED-9BE0-70008C7F6268}"/>
                                            </p:graphicEl>
                                          </p:spTgt>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6">
                                            <p:graphicEl>
                                              <a:dgm id="{E4C7A02B-A60A-4CEB-B40F-E781748EBA9F}"/>
                                            </p:graphicEl>
                                          </p:spTgt>
                                        </p:tgtEl>
                                        <p:attrNameLst>
                                          <p:attrName>style.visibility</p:attrName>
                                        </p:attrNameLst>
                                      </p:cBhvr>
                                      <p:to>
                                        <p:strVal val="visible"/>
                                      </p:to>
                                    </p:set>
                                    <p:anim calcmode="lin" valueType="num">
                                      <p:cBhvr additive="base">
                                        <p:cTn id="35" dur="500" fill="hold"/>
                                        <p:tgtEl>
                                          <p:spTgt spid="6">
                                            <p:graphicEl>
                                              <a:dgm id="{E4C7A02B-A60A-4CEB-B40F-E781748EBA9F}"/>
                                            </p:graphicEl>
                                          </p:spTgt>
                                        </p:tgtEl>
                                        <p:attrNameLst>
                                          <p:attrName>ppt_x</p:attrName>
                                        </p:attrNameLst>
                                      </p:cBhvr>
                                      <p:tavLst>
                                        <p:tav tm="0">
                                          <p:val>
                                            <p:strVal val="#ppt_x"/>
                                          </p:val>
                                        </p:tav>
                                        <p:tav tm="100000">
                                          <p:val>
                                            <p:strVal val="#ppt_x"/>
                                          </p:val>
                                        </p:tav>
                                      </p:tavLst>
                                    </p:anim>
                                    <p:anim calcmode="lin" valueType="num">
                                      <p:cBhvr additive="base">
                                        <p:cTn id="36" dur="500" fill="hold"/>
                                        <p:tgtEl>
                                          <p:spTgt spid="6">
                                            <p:graphicEl>
                                              <a:dgm id="{E4C7A02B-A60A-4CEB-B40F-E781748EBA9F}"/>
                                            </p:graphicEl>
                                          </p:spTgt>
                                        </p:tgtEl>
                                        <p:attrNameLst>
                                          <p:attrName>ppt_y</p:attrName>
                                        </p:attrNameLst>
                                      </p:cBhvr>
                                      <p:tavLst>
                                        <p:tav tm="0">
                                          <p:val>
                                            <p:strVal val="1+#ppt_h/2"/>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2" presetClass="entr" presetSubtype="4" fill="hold" grpId="0" nodeType="clickEffect">
                                  <p:stCondLst>
                                    <p:cond delay="0"/>
                                  </p:stCondLst>
                                  <p:childTnLst>
                                    <p:set>
                                      <p:cBhvr>
                                        <p:cTn id="40" dur="1" fill="hold">
                                          <p:stCondLst>
                                            <p:cond delay="0"/>
                                          </p:stCondLst>
                                        </p:cTn>
                                        <p:tgtEl>
                                          <p:spTgt spid="6">
                                            <p:graphicEl>
                                              <a:dgm id="{52B465D6-E469-47F9-9429-21B3F8D3960D}"/>
                                            </p:graphicEl>
                                          </p:spTgt>
                                        </p:tgtEl>
                                        <p:attrNameLst>
                                          <p:attrName>style.visibility</p:attrName>
                                        </p:attrNameLst>
                                      </p:cBhvr>
                                      <p:to>
                                        <p:strVal val="visible"/>
                                      </p:to>
                                    </p:set>
                                    <p:anim calcmode="lin" valueType="num">
                                      <p:cBhvr additive="base">
                                        <p:cTn id="41" dur="500" fill="hold"/>
                                        <p:tgtEl>
                                          <p:spTgt spid="6">
                                            <p:graphicEl>
                                              <a:dgm id="{52B465D6-E469-47F9-9429-21B3F8D3960D}"/>
                                            </p:graphicEl>
                                          </p:spTgt>
                                        </p:tgtEl>
                                        <p:attrNameLst>
                                          <p:attrName>ppt_x</p:attrName>
                                        </p:attrNameLst>
                                      </p:cBhvr>
                                      <p:tavLst>
                                        <p:tav tm="0">
                                          <p:val>
                                            <p:strVal val="#ppt_x"/>
                                          </p:val>
                                        </p:tav>
                                        <p:tav tm="100000">
                                          <p:val>
                                            <p:strVal val="#ppt_x"/>
                                          </p:val>
                                        </p:tav>
                                      </p:tavLst>
                                    </p:anim>
                                    <p:anim calcmode="lin" valueType="num">
                                      <p:cBhvr additive="base">
                                        <p:cTn id="42" dur="500" fill="hold"/>
                                        <p:tgtEl>
                                          <p:spTgt spid="6">
                                            <p:graphicEl>
                                              <a:dgm id="{52B465D6-E469-47F9-9429-21B3F8D3960D}"/>
                                            </p:graphicEl>
                                          </p:spTgt>
                                        </p:tgtEl>
                                        <p:attrNameLst>
                                          <p:attrName>ppt_y</p:attrName>
                                        </p:attrNameLst>
                                      </p:cBhvr>
                                      <p:tavLst>
                                        <p:tav tm="0">
                                          <p:val>
                                            <p:strVal val="1+#ppt_h/2"/>
                                          </p:val>
                                        </p:tav>
                                        <p:tav tm="100000">
                                          <p:val>
                                            <p:strVal val="#ppt_y"/>
                                          </p:val>
                                        </p:tav>
                                      </p:tavLst>
                                    </p:anim>
                                  </p:childTnLst>
                                </p:cTn>
                              </p:par>
                              <p:par>
                                <p:cTn id="43" presetID="2" presetClass="entr" presetSubtype="4" fill="hold" grpId="0" nodeType="withEffect">
                                  <p:stCondLst>
                                    <p:cond delay="0"/>
                                  </p:stCondLst>
                                  <p:childTnLst>
                                    <p:set>
                                      <p:cBhvr>
                                        <p:cTn id="44" dur="1" fill="hold">
                                          <p:stCondLst>
                                            <p:cond delay="0"/>
                                          </p:stCondLst>
                                        </p:cTn>
                                        <p:tgtEl>
                                          <p:spTgt spid="6">
                                            <p:graphicEl>
                                              <a:dgm id="{8FD4604F-A160-4BED-8C07-7F2E96017CD8}"/>
                                            </p:graphicEl>
                                          </p:spTgt>
                                        </p:tgtEl>
                                        <p:attrNameLst>
                                          <p:attrName>style.visibility</p:attrName>
                                        </p:attrNameLst>
                                      </p:cBhvr>
                                      <p:to>
                                        <p:strVal val="visible"/>
                                      </p:to>
                                    </p:set>
                                    <p:anim calcmode="lin" valueType="num">
                                      <p:cBhvr additive="base">
                                        <p:cTn id="45" dur="500" fill="hold"/>
                                        <p:tgtEl>
                                          <p:spTgt spid="6">
                                            <p:graphicEl>
                                              <a:dgm id="{8FD4604F-A160-4BED-8C07-7F2E96017CD8}"/>
                                            </p:graphicEl>
                                          </p:spTgt>
                                        </p:tgtEl>
                                        <p:attrNameLst>
                                          <p:attrName>ppt_x</p:attrName>
                                        </p:attrNameLst>
                                      </p:cBhvr>
                                      <p:tavLst>
                                        <p:tav tm="0">
                                          <p:val>
                                            <p:strVal val="#ppt_x"/>
                                          </p:val>
                                        </p:tav>
                                        <p:tav tm="100000">
                                          <p:val>
                                            <p:strVal val="#ppt_x"/>
                                          </p:val>
                                        </p:tav>
                                      </p:tavLst>
                                    </p:anim>
                                    <p:anim calcmode="lin" valueType="num">
                                      <p:cBhvr additive="base">
                                        <p:cTn id="46" dur="500" fill="hold"/>
                                        <p:tgtEl>
                                          <p:spTgt spid="6">
                                            <p:graphicEl>
                                              <a:dgm id="{8FD4604F-A160-4BED-8C07-7F2E96017CD8}"/>
                                            </p:graphicEl>
                                          </p:spTgt>
                                        </p:tgtEl>
                                        <p:attrNameLst>
                                          <p:attrName>ppt_y</p:attrName>
                                        </p:attrNameLst>
                                      </p:cBhvr>
                                      <p:tavLst>
                                        <p:tav tm="0">
                                          <p:val>
                                            <p:strVal val="1+#ppt_h/2"/>
                                          </p:val>
                                        </p:tav>
                                        <p:tav tm="100000">
                                          <p:val>
                                            <p:strVal val="#ppt_y"/>
                                          </p:val>
                                        </p:tav>
                                      </p:tavLst>
                                    </p:anim>
                                  </p:childTnLst>
                                </p:cTn>
                              </p:par>
                            </p:childTnLst>
                          </p:cTn>
                        </p:par>
                      </p:childTnLst>
                    </p:cTn>
                  </p:par>
                  <p:par>
                    <p:cTn id="47" fill="hold">
                      <p:stCondLst>
                        <p:cond delay="indefinite"/>
                      </p:stCondLst>
                      <p:childTnLst>
                        <p:par>
                          <p:cTn id="48" fill="hold">
                            <p:stCondLst>
                              <p:cond delay="0"/>
                            </p:stCondLst>
                            <p:childTnLst>
                              <p:par>
                                <p:cTn id="49" presetID="2" presetClass="entr" presetSubtype="4" fill="hold" grpId="0" nodeType="clickEffect">
                                  <p:stCondLst>
                                    <p:cond delay="0"/>
                                  </p:stCondLst>
                                  <p:childTnLst>
                                    <p:set>
                                      <p:cBhvr>
                                        <p:cTn id="50" dur="1" fill="hold">
                                          <p:stCondLst>
                                            <p:cond delay="0"/>
                                          </p:stCondLst>
                                        </p:cTn>
                                        <p:tgtEl>
                                          <p:spTgt spid="6">
                                            <p:graphicEl>
                                              <a:dgm id="{F27A7CB9-D1E7-4569-B93C-939F58C2F3DD}"/>
                                            </p:graphicEl>
                                          </p:spTgt>
                                        </p:tgtEl>
                                        <p:attrNameLst>
                                          <p:attrName>style.visibility</p:attrName>
                                        </p:attrNameLst>
                                      </p:cBhvr>
                                      <p:to>
                                        <p:strVal val="visible"/>
                                      </p:to>
                                    </p:set>
                                    <p:anim calcmode="lin" valueType="num">
                                      <p:cBhvr additive="base">
                                        <p:cTn id="51" dur="500" fill="hold"/>
                                        <p:tgtEl>
                                          <p:spTgt spid="6">
                                            <p:graphicEl>
                                              <a:dgm id="{F27A7CB9-D1E7-4569-B93C-939F58C2F3DD}"/>
                                            </p:graphicEl>
                                          </p:spTgt>
                                        </p:tgtEl>
                                        <p:attrNameLst>
                                          <p:attrName>ppt_x</p:attrName>
                                        </p:attrNameLst>
                                      </p:cBhvr>
                                      <p:tavLst>
                                        <p:tav tm="0">
                                          <p:val>
                                            <p:strVal val="#ppt_x"/>
                                          </p:val>
                                        </p:tav>
                                        <p:tav tm="100000">
                                          <p:val>
                                            <p:strVal val="#ppt_x"/>
                                          </p:val>
                                        </p:tav>
                                      </p:tavLst>
                                    </p:anim>
                                    <p:anim calcmode="lin" valueType="num">
                                      <p:cBhvr additive="base">
                                        <p:cTn id="52" dur="500" fill="hold"/>
                                        <p:tgtEl>
                                          <p:spTgt spid="6">
                                            <p:graphicEl>
                                              <a:dgm id="{F27A7CB9-D1E7-4569-B93C-939F58C2F3DD}"/>
                                            </p:graphicEl>
                                          </p:spTgt>
                                        </p:tgtEl>
                                        <p:attrNameLst>
                                          <p:attrName>ppt_y</p:attrName>
                                        </p:attrNameLst>
                                      </p:cBhvr>
                                      <p:tavLst>
                                        <p:tav tm="0">
                                          <p:val>
                                            <p:strVal val="1+#ppt_h/2"/>
                                          </p:val>
                                        </p:tav>
                                        <p:tav tm="100000">
                                          <p:val>
                                            <p:strVal val="#ppt_y"/>
                                          </p:val>
                                        </p:tav>
                                      </p:tavLst>
                                    </p:anim>
                                  </p:childTnLst>
                                </p:cTn>
                              </p:par>
                              <p:par>
                                <p:cTn id="53" presetID="2" presetClass="entr" presetSubtype="4" fill="hold" grpId="0" nodeType="withEffect">
                                  <p:stCondLst>
                                    <p:cond delay="0"/>
                                  </p:stCondLst>
                                  <p:childTnLst>
                                    <p:set>
                                      <p:cBhvr>
                                        <p:cTn id="54" dur="1" fill="hold">
                                          <p:stCondLst>
                                            <p:cond delay="0"/>
                                          </p:stCondLst>
                                        </p:cTn>
                                        <p:tgtEl>
                                          <p:spTgt spid="6">
                                            <p:graphicEl>
                                              <a:dgm id="{4997D00F-D42C-4FCD-93EE-BDEB4231B04E}"/>
                                            </p:graphicEl>
                                          </p:spTgt>
                                        </p:tgtEl>
                                        <p:attrNameLst>
                                          <p:attrName>style.visibility</p:attrName>
                                        </p:attrNameLst>
                                      </p:cBhvr>
                                      <p:to>
                                        <p:strVal val="visible"/>
                                      </p:to>
                                    </p:set>
                                    <p:anim calcmode="lin" valueType="num">
                                      <p:cBhvr additive="base">
                                        <p:cTn id="55" dur="500" fill="hold"/>
                                        <p:tgtEl>
                                          <p:spTgt spid="6">
                                            <p:graphicEl>
                                              <a:dgm id="{4997D00F-D42C-4FCD-93EE-BDEB4231B04E}"/>
                                            </p:graphicEl>
                                          </p:spTgt>
                                        </p:tgtEl>
                                        <p:attrNameLst>
                                          <p:attrName>ppt_x</p:attrName>
                                        </p:attrNameLst>
                                      </p:cBhvr>
                                      <p:tavLst>
                                        <p:tav tm="0">
                                          <p:val>
                                            <p:strVal val="#ppt_x"/>
                                          </p:val>
                                        </p:tav>
                                        <p:tav tm="100000">
                                          <p:val>
                                            <p:strVal val="#ppt_x"/>
                                          </p:val>
                                        </p:tav>
                                      </p:tavLst>
                                    </p:anim>
                                    <p:anim calcmode="lin" valueType="num">
                                      <p:cBhvr additive="base">
                                        <p:cTn id="56" dur="500" fill="hold"/>
                                        <p:tgtEl>
                                          <p:spTgt spid="6">
                                            <p:graphicEl>
                                              <a:dgm id="{4997D00F-D42C-4FCD-93EE-BDEB4231B04E}"/>
                                            </p:graphic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6" grpId="0">
        <p:bldSub>
          <a:bldDgm bld="one"/>
        </p:bldSub>
      </p:bldGraphic>
    </p:bld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130" name="Rectangle 3129">
            <a:extLst>
              <a:ext uri="{FF2B5EF4-FFF2-40B4-BE49-F238E27FC236}">
                <a16:creationId xmlns:a16="http://schemas.microsoft.com/office/drawing/2014/main" id="{D6309531-94CD-4CF6-AACE-80EC085E0F3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078" name="Picture 6" descr="Booking.com Opens a World of Personalized Travel Possibilities with the  Launch of Passion Search">
            <a:extLst>
              <a:ext uri="{FF2B5EF4-FFF2-40B4-BE49-F238E27FC236}">
                <a16:creationId xmlns:a16="http://schemas.microsoft.com/office/drawing/2014/main" id="{5147D586-482C-662B-142E-4034B405AD3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l="36000" r="25349"/>
          <a:stretch/>
        </p:blipFill>
        <p:spPr bwMode="auto">
          <a:xfrm>
            <a:off x="20" y="-7444"/>
            <a:ext cx="4966427" cy="6874330"/>
          </a:xfrm>
          <a:custGeom>
            <a:avLst/>
            <a:gdLst/>
            <a:ahLst/>
            <a:cxnLst/>
            <a:rect l="l" t="t" r="r" b="b"/>
            <a:pathLst>
              <a:path w="4966447" h="6874330">
                <a:moveTo>
                  <a:pt x="0" y="0"/>
                </a:moveTo>
                <a:lnTo>
                  <a:pt x="4966447" y="0"/>
                </a:lnTo>
                <a:lnTo>
                  <a:pt x="3355712" y="6874330"/>
                </a:lnTo>
                <a:lnTo>
                  <a:pt x="0" y="6874330"/>
                </a:lnTo>
                <a:close/>
              </a:path>
            </a:pathLst>
          </a:custGeom>
          <a:noFill/>
          <a:extLst>
            <a:ext uri="{909E8E84-426E-40DD-AFC4-6F175D3DCCD1}">
              <a14:hiddenFill xmlns:a14="http://schemas.microsoft.com/office/drawing/2010/main">
                <a:solidFill>
                  <a:srgbClr val="FFFFFF"/>
                </a:solidFill>
              </a14:hiddenFill>
            </a:ext>
          </a:extLst>
        </p:spPr>
      </p:pic>
      <p:graphicFrame>
        <p:nvGraphicFramePr>
          <p:cNvPr id="3134" name="Θέση περιεχομένου 9">
            <a:extLst>
              <a:ext uri="{FF2B5EF4-FFF2-40B4-BE49-F238E27FC236}">
                <a16:creationId xmlns:a16="http://schemas.microsoft.com/office/drawing/2014/main" id="{D32F0391-136E-1352-34E3-BA60BC6EF63F}"/>
              </a:ext>
            </a:extLst>
          </p:cNvPr>
          <p:cNvGraphicFramePr>
            <a:graphicFrameLocks noGrp="1"/>
          </p:cNvGraphicFramePr>
          <p:nvPr>
            <p:ph idx="1"/>
            <p:extLst>
              <p:ext uri="{D42A27DB-BD31-4B8C-83A1-F6EECF244321}">
                <p14:modId xmlns:p14="http://schemas.microsoft.com/office/powerpoint/2010/main" val="2604096788"/>
              </p:ext>
            </p:extLst>
          </p:nvPr>
        </p:nvGraphicFramePr>
        <p:xfrm>
          <a:off x="5049375" y="1563328"/>
          <a:ext cx="6631348" cy="4847303"/>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cxnSp>
        <p:nvCxnSpPr>
          <p:cNvPr id="3132" name="Straight Connector 3131">
            <a:extLst>
              <a:ext uri="{FF2B5EF4-FFF2-40B4-BE49-F238E27FC236}">
                <a16:creationId xmlns:a16="http://schemas.microsoft.com/office/drawing/2014/main" id="{F75BF611-D2A5-4454-8C47-95B0BC422843}"/>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3627455" y="-19394"/>
            <a:ext cx="806149" cy="6877392"/>
          </a:xfrm>
          <a:prstGeom prst="line">
            <a:avLst/>
          </a:prstGeom>
          <a:ln w="12700">
            <a:solidFill>
              <a:schemeClr val="accent2">
                <a:alpha val="70000"/>
              </a:schemeClr>
            </a:solidFill>
          </a:ln>
        </p:spPr>
        <p:style>
          <a:lnRef idx="1">
            <a:schemeClr val="accent1"/>
          </a:lnRef>
          <a:fillRef idx="0">
            <a:schemeClr val="accent1"/>
          </a:fillRef>
          <a:effectRef idx="0">
            <a:schemeClr val="accent1"/>
          </a:effectRef>
          <a:fontRef idx="minor">
            <a:schemeClr val="tx1"/>
          </a:fontRef>
        </p:style>
      </p:cxnSp>
      <p:sp>
        <p:nvSpPr>
          <p:cNvPr id="2" name="TextBox 1">
            <a:extLst>
              <a:ext uri="{FF2B5EF4-FFF2-40B4-BE49-F238E27FC236}">
                <a16:creationId xmlns:a16="http://schemas.microsoft.com/office/drawing/2014/main" id="{6B6CFD10-F1FD-9070-D2DE-C5BBD96FFE16}"/>
              </a:ext>
            </a:extLst>
          </p:cNvPr>
          <p:cNvSpPr txBox="1"/>
          <p:nvPr/>
        </p:nvSpPr>
        <p:spPr>
          <a:xfrm>
            <a:off x="4966447" y="447369"/>
            <a:ext cx="6883120" cy="584775"/>
          </a:xfrm>
          <a:prstGeom prst="rect">
            <a:avLst/>
          </a:prstGeom>
          <a:noFill/>
        </p:spPr>
        <p:txBody>
          <a:bodyPr wrap="square" rtlCol="0">
            <a:spAutoFit/>
          </a:bodyPr>
          <a:lstStyle/>
          <a:p>
            <a:pPr algn="ctr"/>
            <a:r>
              <a:rPr lang="en-GB" sz="3200" dirty="0">
                <a:latin typeface="Calibri" panose="020F0502020204030204" pitchFamily="34" charset="0"/>
                <a:ea typeface="Calibri" panose="020F0502020204030204" pitchFamily="34" charset="0"/>
                <a:cs typeface="Calibri" panose="020F0502020204030204" pitchFamily="34" charset="0"/>
              </a:rPr>
              <a:t>Booking.com</a:t>
            </a:r>
            <a:endParaRPr lang="el-GR" sz="3200" dirty="0">
              <a:latin typeface="Calibri" panose="020F0502020204030204" pitchFamily="34" charset="0"/>
              <a:ea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114483230"/>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3134">
                                            <p:graphicEl>
                                              <a:dgm id="{85F2D442-1667-4AF2-8351-0C9EADF3728A}"/>
                                            </p:graphicEl>
                                          </p:spTgt>
                                        </p:tgtEl>
                                        <p:attrNameLst>
                                          <p:attrName>style.visibility</p:attrName>
                                        </p:attrNameLst>
                                      </p:cBhvr>
                                      <p:to>
                                        <p:strVal val="visible"/>
                                      </p:to>
                                    </p:set>
                                    <p:anim calcmode="lin" valueType="num">
                                      <p:cBhvr>
                                        <p:cTn id="7" dur="500" fill="hold"/>
                                        <p:tgtEl>
                                          <p:spTgt spid="3134">
                                            <p:graphicEl>
                                              <a:dgm id="{85F2D442-1667-4AF2-8351-0C9EADF3728A}"/>
                                            </p:graphicEl>
                                          </p:spTgt>
                                        </p:tgtEl>
                                        <p:attrNameLst>
                                          <p:attrName>ppt_w</p:attrName>
                                        </p:attrNameLst>
                                      </p:cBhvr>
                                      <p:tavLst>
                                        <p:tav tm="0">
                                          <p:val>
                                            <p:fltVal val="0"/>
                                          </p:val>
                                        </p:tav>
                                        <p:tav tm="100000">
                                          <p:val>
                                            <p:strVal val="#ppt_w"/>
                                          </p:val>
                                        </p:tav>
                                      </p:tavLst>
                                    </p:anim>
                                    <p:anim calcmode="lin" valueType="num">
                                      <p:cBhvr>
                                        <p:cTn id="8" dur="500" fill="hold"/>
                                        <p:tgtEl>
                                          <p:spTgt spid="3134">
                                            <p:graphicEl>
                                              <a:dgm id="{85F2D442-1667-4AF2-8351-0C9EADF3728A}"/>
                                            </p:graphicEl>
                                          </p:spTgt>
                                        </p:tgtEl>
                                        <p:attrNameLst>
                                          <p:attrName>ppt_h</p:attrName>
                                        </p:attrNameLst>
                                      </p:cBhvr>
                                      <p:tavLst>
                                        <p:tav tm="0">
                                          <p:val>
                                            <p:fltVal val="0"/>
                                          </p:val>
                                        </p:tav>
                                        <p:tav tm="100000">
                                          <p:val>
                                            <p:strVal val="#ppt_h"/>
                                          </p:val>
                                        </p:tav>
                                      </p:tavLst>
                                    </p:anim>
                                    <p:animEffect transition="in" filter="fade">
                                      <p:cBhvr>
                                        <p:cTn id="9" dur="500"/>
                                        <p:tgtEl>
                                          <p:spTgt spid="3134">
                                            <p:graphicEl>
                                              <a:dgm id="{85F2D442-1667-4AF2-8351-0C9EADF3728A}"/>
                                            </p:graphicEl>
                                          </p:spTgt>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grpId="0" nodeType="clickEffect">
                                  <p:stCondLst>
                                    <p:cond delay="0"/>
                                  </p:stCondLst>
                                  <p:childTnLst>
                                    <p:set>
                                      <p:cBhvr>
                                        <p:cTn id="13" dur="1" fill="hold">
                                          <p:stCondLst>
                                            <p:cond delay="0"/>
                                          </p:stCondLst>
                                        </p:cTn>
                                        <p:tgtEl>
                                          <p:spTgt spid="3134">
                                            <p:graphicEl>
                                              <a:dgm id="{DB59D71E-3C11-4876-B999-1AC8E7590586}"/>
                                            </p:graphicEl>
                                          </p:spTgt>
                                        </p:tgtEl>
                                        <p:attrNameLst>
                                          <p:attrName>style.visibility</p:attrName>
                                        </p:attrNameLst>
                                      </p:cBhvr>
                                      <p:to>
                                        <p:strVal val="visible"/>
                                      </p:to>
                                    </p:set>
                                    <p:anim calcmode="lin" valueType="num">
                                      <p:cBhvr>
                                        <p:cTn id="14" dur="500" fill="hold"/>
                                        <p:tgtEl>
                                          <p:spTgt spid="3134">
                                            <p:graphicEl>
                                              <a:dgm id="{DB59D71E-3C11-4876-B999-1AC8E7590586}"/>
                                            </p:graphicEl>
                                          </p:spTgt>
                                        </p:tgtEl>
                                        <p:attrNameLst>
                                          <p:attrName>ppt_w</p:attrName>
                                        </p:attrNameLst>
                                      </p:cBhvr>
                                      <p:tavLst>
                                        <p:tav tm="0">
                                          <p:val>
                                            <p:fltVal val="0"/>
                                          </p:val>
                                        </p:tav>
                                        <p:tav tm="100000">
                                          <p:val>
                                            <p:strVal val="#ppt_w"/>
                                          </p:val>
                                        </p:tav>
                                      </p:tavLst>
                                    </p:anim>
                                    <p:anim calcmode="lin" valueType="num">
                                      <p:cBhvr>
                                        <p:cTn id="15" dur="500" fill="hold"/>
                                        <p:tgtEl>
                                          <p:spTgt spid="3134">
                                            <p:graphicEl>
                                              <a:dgm id="{DB59D71E-3C11-4876-B999-1AC8E7590586}"/>
                                            </p:graphicEl>
                                          </p:spTgt>
                                        </p:tgtEl>
                                        <p:attrNameLst>
                                          <p:attrName>ppt_h</p:attrName>
                                        </p:attrNameLst>
                                      </p:cBhvr>
                                      <p:tavLst>
                                        <p:tav tm="0">
                                          <p:val>
                                            <p:fltVal val="0"/>
                                          </p:val>
                                        </p:tav>
                                        <p:tav tm="100000">
                                          <p:val>
                                            <p:strVal val="#ppt_h"/>
                                          </p:val>
                                        </p:tav>
                                      </p:tavLst>
                                    </p:anim>
                                    <p:animEffect transition="in" filter="fade">
                                      <p:cBhvr>
                                        <p:cTn id="16" dur="500"/>
                                        <p:tgtEl>
                                          <p:spTgt spid="3134">
                                            <p:graphicEl>
                                              <a:dgm id="{DB59D71E-3C11-4876-B999-1AC8E7590586}"/>
                                            </p:graphicEl>
                                          </p:spTgt>
                                        </p:tgtEl>
                                      </p:cBhvr>
                                    </p:animEffect>
                                  </p:childTnLst>
                                </p:cTn>
                              </p:par>
                            </p:childTnLst>
                          </p:cTn>
                        </p:par>
                      </p:childTnLst>
                    </p:cTn>
                  </p:par>
                  <p:par>
                    <p:cTn id="17" fill="hold">
                      <p:stCondLst>
                        <p:cond delay="indefinite"/>
                      </p:stCondLst>
                      <p:childTnLst>
                        <p:par>
                          <p:cTn id="18" fill="hold">
                            <p:stCondLst>
                              <p:cond delay="0"/>
                            </p:stCondLst>
                            <p:childTnLst>
                              <p:par>
                                <p:cTn id="19" presetID="53" presetClass="entr" presetSubtype="16" fill="hold" grpId="0" nodeType="clickEffect">
                                  <p:stCondLst>
                                    <p:cond delay="0"/>
                                  </p:stCondLst>
                                  <p:childTnLst>
                                    <p:set>
                                      <p:cBhvr>
                                        <p:cTn id="20" dur="1" fill="hold">
                                          <p:stCondLst>
                                            <p:cond delay="0"/>
                                          </p:stCondLst>
                                        </p:cTn>
                                        <p:tgtEl>
                                          <p:spTgt spid="3134">
                                            <p:graphicEl>
                                              <a:dgm id="{713B68DC-8710-4D26-933A-B1E9C5A0F818}"/>
                                            </p:graphicEl>
                                          </p:spTgt>
                                        </p:tgtEl>
                                        <p:attrNameLst>
                                          <p:attrName>style.visibility</p:attrName>
                                        </p:attrNameLst>
                                      </p:cBhvr>
                                      <p:to>
                                        <p:strVal val="visible"/>
                                      </p:to>
                                    </p:set>
                                    <p:anim calcmode="lin" valueType="num">
                                      <p:cBhvr>
                                        <p:cTn id="21" dur="500" fill="hold"/>
                                        <p:tgtEl>
                                          <p:spTgt spid="3134">
                                            <p:graphicEl>
                                              <a:dgm id="{713B68DC-8710-4D26-933A-B1E9C5A0F818}"/>
                                            </p:graphicEl>
                                          </p:spTgt>
                                        </p:tgtEl>
                                        <p:attrNameLst>
                                          <p:attrName>ppt_w</p:attrName>
                                        </p:attrNameLst>
                                      </p:cBhvr>
                                      <p:tavLst>
                                        <p:tav tm="0">
                                          <p:val>
                                            <p:fltVal val="0"/>
                                          </p:val>
                                        </p:tav>
                                        <p:tav tm="100000">
                                          <p:val>
                                            <p:strVal val="#ppt_w"/>
                                          </p:val>
                                        </p:tav>
                                      </p:tavLst>
                                    </p:anim>
                                    <p:anim calcmode="lin" valueType="num">
                                      <p:cBhvr>
                                        <p:cTn id="22" dur="500" fill="hold"/>
                                        <p:tgtEl>
                                          <p:spTgt spid="3134">
                                            <p:graphicEl>
                                              <a:dgm id="{713B68DC-8710-4D26-933A-B1E9C5A0F818}"/>
                                            </p:graphicEl>
                                          </p:spTgt>
                                        </p:tgtEl>
                                        <p:attrNameLst>
                                          <p:attrName>ppt_h</p:attrName>
                                        </p:attrNameLst>
                                      </p:cBhvr>
                                      <p:tavLst>
                                        <p:tav tm="0">
                                          <p:val>
                                            <p:fltVal val="0"/>
                                          </p:val>
                                        </p:tav>
                                        <p:tav tm="100000">
                                          <p:val>
                                            <p:strVal val="#ppt_h"/>
                                          </p:val>
                                        </p:tav>
                                      </p:tavLst>
                                    </p:anim>
                                    <p:animEffect transition="in" filter="fade">
                                      <p:cBhvr>
                                        <p:cTn id="23" dur="500"/>
                                        <p:tgtEl>
                                          <p:spTgt spid="3134">
                                            <p:graphicEl>
                                              <a:dgm id="{713B68DC-8710-4D26-933A-B1E9C5A0F818}"/>
                                            </p:graphicEl>
                                          </p:spTgt>
                                        </p:tgtEl>
                                      </p:cBhvr>
                                    </p:animEffect>
                                  </p:childTnLst>
                                </p:cTn>
                              </p:par>
                            </p:childTnLst>
                          </p:cTn>
                        </p:par>
                      </p:childTnLst>
                    </p:cTn>
                  </p:par>
                  <p:par>
                    <p:cTn id="24" fill="hold">
                      <p:stCondLst>
                        <p:cond delay="indefinite"/>
                      </p:stCondLst>
                      <p:childTnLst>
                        <p:par>
                          <p:cTn id="25" fill="hold">
                            <p:stCondLst>
                              <p:cond delay="0"/>
                            </p:stCondLst>
                            <p:childTnLst>
                              <p:par>
                                <p:cTn id="26" presetID="53" presetClass="entr" presetSubtype="16" fill="hold" grpId="0" nodeType="clickEffect">
                                  <p:stCondLst>
                                    <p:cond delay="0"/>
                                  </p:stCondLst>
                                  <p:childTnLst>
                                    <p:set>
                                      <p:cBhvr>
                                        <p:cTn id="27" dur="1" fill="hold">
                                          <p:stCondLst>
                                            <p:cond delay="0"/>
                                          </p:stCondLst>
                                        </p:cTn>
                                        <p:tgtEl>
                                          <p:spTgt spid="3134">
                                            <p:graphicEl>
                                              <a:dgm id="{274E55EC-649F-4AB7-AA7F-BDB460497BF5}"/>
                                            </p:graphicEl>
                                          </p:spTgt>
                                        </p:tgtEl>
                                        <p:attrNameLst>
                                          <p:attrName>style.visibility</p:attrName>
                                        </p:attrNameLst>
                                      </p:cBhvr>
                                      <p:to>
                                        <p:strVal val="visible"/>
                                      </p:to>
                                    </p:set>
                                    <p:anim calcmode="lin" valueType="num">
                                      <p:cBhvr>
                                        <p:cTn id="28" dur="500" fill="hold"/>
                                        <p:tgtEl>
                                          <p:spTgt spid="3134">
                                            <p:graphicEl>
                                              <a:dgm id="{274E55EC-649F-4AB7-AA7F-BDB460497BF5}"/>
                                            </p:graphicEl>
                                          </p:spTgt>
                                        </p:tgtEl>
                                        <p:attrNameLst>
                                          <p:attrName>ppt_w</p:attrName>
                                        </p:attrNameLst>
                                      </p:cBhvr>
                                      <p:tavLst>
                                        <p:tav tm="0">
                                          <p:val>
                                            <p:fltVal val="0"/>
                                          </p:val>
                                        </p:tav>
                                        <p:tav tm="100000">
                                          <p:val>
                                            <p:strVal val="#ppt_w"/>
                                          </p:val>
                                        </p:tav>
                                      </p:tavLst>
                                    </p:anim>
                                    <p:anim calcmode="lin" valueType="num">
                                      <p:cBhvr>
                                        <p:cTn id="29" dur="500" fill="hold"/>
                                        <p:tgtEl>
                                          <p:spTgt spid="3134">
                                            <p:graphicEl>
                                              <a:dgm id="{274E55EC-649F-4AB7-AA7F-BDB460497BF5}"/>
                                            </p:graphicEl>
                                          </p:spTgt>
                                        </p:tgtEl>
                                        <p:attrNameLst>
                                          <p:attrName>ppt_h</p:attrName>
                                        </p:attrNameLst>
                                      </p:cBhvr>
                                      <p:tavLst>
                                        <p:tav tm="0">
                                          <p:val>
                                            <p:fltVal val="0"/>
                                          </p:val>
                                        </p:tav>
                                        <p:tav tm="100000">
                                          <p:val>
                                            <p:strVal val="#ppt_h"/>
                                          </p:val>
                                        </p:tav>
                                      </p:tavLst>
                                    </p:anim>
                                    <p:animEffect transition="in" filter="fade">
                                      <p:cBhvr>
                                        <p:cTn id="30" dur="500"/>
                                        <p:tgtEl>
                                          <p:spTgt spid="3134">
                                            <p:graphicEl>
                                              <a:dgm id="{274E55EC-649F-4AB7-AA7F-BDB460497BF5}"/>
                                            </p:graphicEl>
                                          </p:spTgt>
                                        </p:tgtEl>
                                      </p:cBhvr>
                                    </p:animEffect>
                                  </p:childTnLst>
                                </p:cTn>
                              </p:par>
                            </p:childTnLst>
                          </p:cTn>
                        </p:par>
                      </p:childTnLst>
                    </p:cTn>
                  </p:par>
                  <p:par>
                    <p:cTn id="31" fill="hold">
                      <p:stCondLst>
                        <p:cond delay="indefinite"/>
                      </p:stCondLst>
                      <p:childTnLst>
                        <p:par>
                          <p:cTn id="32" fill="hold">
                            <p:stCondLst>
                              <p:cond delay="0"/>
                            </p:stCondLst>
                            <p:childTnLst>
                              <p:par>
                                <p:cTn id="33" presetID="53" presetClass="entr" presetSubtype="16" fill="hold" grpId="0" nodeType="clickEffect">
                                  <p:stCondLst>
                                    <p:cond delay="0"/>
                                  </p:stCondLst>
                                  <p:childTnLst>
                                    <p:set>
                                      <p:cBhvr>
                                        <p:cTn id="34" dur="1" fill="hold">
                                          <p:stCondLst>
                                            <p:cond delay="0"/>
                                          </p:stCondLst>
                                        </p:cTn>
                                        <p:tgtEl>
                                          <p:spTgt spid="3134">
                                            <p:graphicEl>
                                              <a:dgm id="{F53059DF-8D5A-449E-9262-DFEDC042522B}"/>
                                            </p:graphicEl>
                                          </p:spTgt>
                                        </p:tgtEl>
                                        <p:attrNameLst>
                                          <p:attrName>style.visibility</p:attrName>
                                        </p:attrNameLst>
                                      </p:cBhvr>
                                      <p:to>
                                        <p:strVal val="visible"/>
                                      </p:to>
                                    </p:set>
                                    <p:anim calcmode="lin" valueType="num">
                                      <p:cBhvr>
                                        <p:cTn id="35" dur="500" fill="hold"/>
                                        <p:tgtEl>
                                          <p:spTgt spid="3134">
                                            <p:graphicEl>
                                              <a:dgm id="{F53059DF-8D5A-449E-9262-DFEDC042522B}"/>
                                            </p:graphicEl>
                                          </p:spTgt>
                                        </p:tgtEl>
                                        <p:attrNameLst>
                                          <p:attrName>ppt_w</p:attrName>
                                        </p:attrNameLst>
                                      </p:cBhvr>
                                      <p:tavLst>
                                        <p:tav tm="0">
                                          <p:val>
                                            <p:fltVal val="0"/>
                                          </p:val>
                                        </p:tav>
                                        <p:tav tm="100000">
                                          <p:val>
                                            <p:strVal val="#ppt_w"/>
                                          </p:val>
                                        </p:tav>
                                      </p:tavLst>
                                    </p:anim>
                                    <p:anim calcmode="lin" valueType="num">
                                      <p:cBhvr>
                                        <p:cTn id="36" dur="500" fill="hold"/>
                                        <p:tgtEl>
                                          <p:spTgt spid="3134">
                                            <p:graphicEl>
                                              <a:dgm id="{F53059DF-8D5A-449E-9262-DFEDC042522B}"/>
                                            </p:graphicEl>
                                          </p:spTgt>
                                        </p:tgtEl>
                                        <p:attrNameLst>
                                          <p:attrName>ppt_h</p:attrName>
                                        </p:attrNameLst>
                                      </p:cBhvr>
                                      <p:tavLst>
                                        <p:tav tm="0">
                                          <p:val>
                                            <p:fltVal val="0"/>
                                          </p:val>
                                        </p:tav>
                                        <p:tav tm="100000">
                                          <p:val>
                                            <p:strVal val="#ppt_h"/>
                                          </p:val>
                                        </p:tav>
                                      </p:tavLst>
                                    </p:anim>
                                    <p:animEffect transition="in" filter="fade">
                                      <p:cBhvr>
                                        <p:cTn id="37" dur="500"/>
                                        <p:tgtEl>
                                          <p:spTgt spid="3134">
                                            <p:graphicEl>
                                              <a:dgm id="{F53059DF-8D5A-449E-9262-DFEDC042522B}"/>
                                            </p:graphicEl>
                                          </p:spTgt>
                                        </p:tgtEl>
                                      </p:cBhvr>
                                    </p:animEffect>
                                  </p:childTnLst>
                                </p:cTn>
                              </p:par>
                            </p:childTnLst>
                          </p:cTn>
                        </p:par>
                      </p:childTnLst>
                    </p:cTn>
                  </p:par>
                  <p:par>
                    <p:cTn id="38" fill="hold">
                      <p:stCondLst>
                        <p:cond delay="indefinite"/>
                      </p:stCondLst>
                      <p:childTnLst>
                        <p:par>
                          <p:cTn id="39" fill="hold">
                            <p:stCondLst>
                              <p:cond delay="0"/>
                            </p:stCondLst>
                            <p:childTnLst>
                              <p:par>
                                <p:cTn id="40" presetID="53" presetClass="entr" presetSubtype="16" fill="hold" grpId="0" nodeType="clickEffect">
                                  <p:stCondLst>
                                    <p:cond delay="0"/>
                                  </p:stCondLst>
                                  <p:childTnLst>
                                    <p:set>
                                      <p:cBhvr>
                                        <p:cTn id="41" dur="1" fill="hold">
                                          <p:stCondLst>
                                            <p:cond delay="0"/>
                                          </p:stCondLst>
                                        </p:cTn>
                                        <p:tgtEl>
                                          <p:spTgt spid="3134">
                                            <p:graphicEl>
                                              <a:dgm id="{D82C7EAD-D210-4CFC-B1A7-35FB6A00D590}"/>
                                            </p:graphicEl>
                                          </p:spTgt>
                                        </p:tgtEl>
                                        <p:attrNameLst>
                                          <p:attrName>style.visibility</p:attrName>
                                        </p:attrNameLst>
                                      </p:cBhvr>
                                      <p:to>
                                        <p:strVal val="visible"/>
                                      </p:to>
                                    </p:set>
                                    <p:anim calcmode="lin" valueType="num">
                                      <p:cBhvr>
                                        <p:cTn id="42" dur="500" fill="hold"/>
                                        <p:tgtEl>
                                          <p:spTgt spid="3134">
                                            <p:graphicEl>
                                              <a:dgm id="{D82C7EAD-D210-4CFC-B1A7-35FB6A00D590}"/>
                                            </p:graphicEl>
                                          </p:spTgt>
                                        </p:tgtEl>
                                        <p:attrNameLst>
                                          <p:attrName>ppt_w</p:attrName>
                                        </p:attrNameLst>
                                      </p:cBhvr>
                                      <p:tavLst>
                                        <p:tav tm="0">
                                          <p:val>
                                            <p:fltVal val="0"/>
                                          </p:val>
                                        </p:tav>
                                        <p:tav tm="100000">
                                          <p:val>
                                            <p:strVal val="#ppt_w"/>
                                          </p:val>
                                        </p:tav>
                                      </p:tavLst>
                                    </p:anim>
                                    <p:anim calcmode="lin" valueType="num">
                                      <p:cBhvr>
                                        <p:cTn id="43" dur="500" fill="hold"/>
                                        <p:tgtEl>
                                          <p:spTgt spid="3134">
                                            <p:graphicEl>
                                              <a:dgm id="{D82C7EAD-D210-4CFC-B1A7-35FB6A00D590}"/>
                                            </p:graphicEl>
                                          </p:spTgt>
                                        </p:tgtEl>
                                        <p:attrNameLst>
                                          <p:attrName>ppt_h</p:attrName>
                                        </p:attrNameLst>
                                      </p:cBhvr>
                                      <p:tavLst>
                                        <p:tav tm="0">
                                          <p:val>
                                            <p:fltVal val="0"/>
                                          </p:val>
                                        </p:tav>
                                        <p:tav tm="100000">
                                          <p:val>
                                            <p:strVal val="#ppt_h"/>
                                          </p:val>
                                        </p:tav>
                                      </p:tavLst>
                                    </p:anim>
                                    <p:animEffect transition="in" filter="fade">
                                      <p:cBhvr>
                                        <p:cTn id="44" dur="500"/>
                                        <p:tgtEl>
                                          <p:spTgt spid="3134">
                                            <p:graphicEl>
                                              <a:dgm id="{D82C7EAD-D210-4CFC-B1A7-35FB6A00D590}"/>
                                            </p:graphicEl>
                                          </p:spTgt>
                                        </p:tgtEl>
                                      </p:cBhvr>
                                    </p:animEffect>
                                  </p:childTnLst>
                                </p:cTn>
                              </p:par>
                            </p:childTnLst>
                          </p:cTn>
                        </p:par>
                      </p:childTnLst>
                    </p:cTn>
                  </p:par>
                  <p:par>
                    <p:cTn id="45" fill="hold">
                      <p:stCondLst>
                        <p:cond delay="indefinite"/>
                      </p:stCondLst>
                      <p:childTnLst>
                        <p:par>
                          <p:cTn id="46" fill="hold">
                            <p:stCondLst>
                              <p:cond delay="0"/>
                            </p:stCondLst>
                            <p:childTnLst>
                              <p:par>
                                <p:cTn id="47" presetID="53" presetClass="entr" presetSubtype="16" fill="hold" grpId="0" nodeType="clickEffect">
                                  <p:stCondLst>
                                    <p:cond delay="0"/>
                                  </p:stCondLst>
                                  <p:childTnLst>
                                    <p:set>
                                      <p:cBhvr>
                                        <p:cTn id="48" dur="1" fill="hold">
                                          <p:stCondLst>
                                            <p:cond delay="0"/>
                                          </p:stCondLst>
                                        </p:cTn>
                                        <p:tgtEl>
                                          <p:spTgt spid="3134">
                                            <p:graphicEl>
                                              <a:dgm id="{EE3146F7-87BB-43DA-9C0C-8B177AA54619}"/>
                                            </p:graphicEl>
                                          </p:spTgt>
                                        </p:tgtEl>
                                        <p:attrNameLst>
                                          <p:attrName>style.visibility</p:attrName>
                                        </p:attrNameLst>
                                      </p:cBhvr>
                                      <p:to>
                                        <p:strVal val="visible"/>
                                      </p:to>
                                    </p:set>
                                    <p:anim calcmode="lin" valueType="num">
                                      <p:cBhvr>
                                        <p:cTn id="49" dur="500" fill="hold"/>
                                        <p:tgtEl>
                                          <p:spTgt spid="3134">
                                            <p:graphicEl>
                                              <a:dgm id="{EE3146F7-87BB-43DA-9C0C-8B177AA54619}"/>
                                            </p:graphicEl>
                                          </p:spTgt>
                                        </p:tgtEl>
                                        <p:attrNameLst>
                                          <p:attrName>ppt_w</p:attrName>
                                        </p:attrNameLst>
                                      </p:cBhvr>
                                      <p:tavLst>
                                        <p:tav tm="0">
                                          <p:val>
                                            <p:fltVal val="0"/>
                                          </p:val>
                                        </p:tav>
                                        <p:tav tm="100000">
                                          <p:val>
                                            <p:strVal val="#ppt_w"/>
                                          </p:val>
                                        </p:tav>
                                      </p:tavLst>
                                    </p:anim>
                                    <p:anim calcmode="lin" valueType="num">
                                      <p:cBhvr>
                                        <p:cTn id="50" dur="500" fill="hold"/>
                                        <p:tgtEl>
                                          <p:spTgt spid="3134">
                                            <p:graphicEl>
                                              <a:dgm id="{EE3146F7-87BB-43DA-9C0C-8B177AA54619}"/>
                                            </p:graphicEl>
                                          </p:spTgt>
                                        </p:tgtEl>
                                        <p:attrNameLst>
                                          <p:attrName>ppt_h</p:attrName>
                                        </p:attrNameLst>
                                      </p:cBhvr>
                                      <p:tavLst>
                                        <p:tav tm="0">
                                          <p:val>
                                            <p:fltVal val="0"/>
                                          </p:val>
                                        </p:tav>
                                        <p:tav tm="100000">
                                          <p:val>
                                            <p:strVal val="#ppt_h"/>
                                          </p:val>
                                        </p:tav>
                                      </p:tavLst>
                                    </p:anim>
                                    <p:animEffect transition="in" filter="fade">
                                      <p:cBhvr>
                                        <p:cTn id="51" dur="500"/>
                                        <p:tgtEl>
                                          <p:spTgt spid="3134">
                                            <p:graphicEl>
                                              <a:dgm id="{EE3146F7-87BB-43DA-9C0C-8B177AA54619}"/>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3134" grpId="0">
        <p:bldSub>
          <a:bldDgm bld="one"/>
        </p:bldSub>
      </p:bldGraphic>
    </p:bld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3" name="Rectangle 32">
            <a:extLst>
              <a:ext uri="{FF2B5EF4-FFF2-40B4-BE49-F238E27FC236}">
                <a16:creationId xmlns:a16="http://schemas.microsoft.com/office/drawing/2014/main" id="{15F0A9D0-BB35-4CAB-B92D-E061B9D8E3B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35" name="Straight Connector 34">
            <a:extLst>
              <a:ext uri="{FF2B5EF4-FFF2-40B4-BE49-F238E27FC236}">
                <a16:creationId xmlns:a16="http://schemas.microsoft.com/office/drawing/2014/main" id="{52F5DE35-776B-4C7D-AF2E-514E68BDD2F6}"/>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V="1">
            <a:off x="0" y="0"/>
            <a:ext cx="698360" cy="5702440"/>
          </a:xfrm>
          <a:prstGeom prst="line">
            <a:avLst/>
          </a:prstGeom>
          <a:ln w="12700">
            <a:solidFill>
              <a:schemeClr val="accent2">
                <a:alpha val="70000"/>
              </a:schemeClr>
            </a:solidFill>
          </a:ln>
        </p:spPr>
        <p:style>
          <a:lnRef idx="1">
            <a:schemeClr val="accent1"/>
          </a:lnRef>
          <a:fillRef idx="0">
            <a:schemeClr val="accent1"/>
          </a:fillRef>
          <a:effectRef idx="0">
            <a:schemeClr val="accent1"/>
          </a:effectRef>
          <a:fontRef idx="minor">
            <a:schemeClr val="tx1"/>
          </a:fontRef>
        </p:style>
      </p:cxnSp>
      <p:cxnSp>
        <p:nvCxnSpPr>
          <p:cNvPr id="37" name="Straight Connector 36">
            <a:extLst>
              <a:ext uri="{FF2B5EF4-FFF2-40B4-BE49-F238E27FC236}">
                <a16:creationId xmlns:a16="http://schemas.microsoft.com/office/drawing/2014/main" id="{4A65E4E8-1272-4386-BDFE-0129D7A7E2D4}"/>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flipV="1">
            <a:off x="9642143" y="0"/>
            <a:ext cx="2549857" cy="2074460"/>
          </a:xfrm>
          <a:prstGeom prst="line">
            <a:avLst/>
          </a:prstGeom>
          <a:ln w="12700">
            <a:solidFill>
              <a:schemeClr val="accent2">
                <a:alpha val="70000"/>
              </a:schemeClr>
            </a:solidFill>
          </a:ln>
        </p:spPr>
        <p:style>
          <a:lnRef idx="1">
            <a:schemeClr val="accent1"/>
          </a:lnRef>
          <a:fillRef idx="0">
            <a:schemeClr val="accent1"/>
          </a:fillRef>
          <a:effectRef idx="0">
            <a:schemeClr val="accent1"/>
          </a:effectRef>
          <a:fontRef idx="minor">
            <a:schemeClr val="tx1"/>
          </a:fontRef>
        </p:style>
      </p:cxnSp>
      <p:cxnSp>
        <p:nvCxnSpPr>
          <p:cNvPr id="39" name="Straight Connector 38">
            <a:extLst>
              <a:ext uri="{FF2B5EF4-FFF2-40B4-BE49-F238E27FC236}">
                <a16:creationId xmlns:a16="http://schemas.microsoft.com/office/drawing/2014/main" id="{A6515F51-DBC6-42B8-9C34-749F69BB6561}"/>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0897737" y="0"/>
            <a:ext cx="1294263" cy="5991367"/>
          </a:xfrm>
          <a:prstGeom prst="line">
            <a:avLst/>
          </a:prstGeom>
          <a:ln w="12700">
            <a:solidFill>
              <a:schemeClr val="accent2">
                <a:alpha val="70000"/>
              </a:schemeClr>
            </a:solidFill>
          </a:ln>
        </p:spPr>
        <p:style>
          <a:lnRef idx="1">
            <a:schemeClr val="accent1"/>
          </a:lnRef>
          <a:fillRef idx="0">
            <a:schemeClr val="accent1"/>
          </a:fillRef>
          <a:effectRef idx="0">
            <a:schemeClr val="accent1"/>
          </a:effectRef>
          <a:fontRef idx="minor">
            <a:schemeClr val="tx1"/>
          </a:fontRef>
        </p:style>
      </p:cxnSp>
      <p:cxnSp>
        <p:nvCxnSpPr>
          <p:cNvPr id="41" name="Straight Connector 40">
            <a:extLst>
              <a:ext uri="{FF2B5EF4-FFF2-40B4-BE49-F238E27FC236}">
                <a16:creationId xmlns:a16="http://schemas.microsoft.com/office/drawing/2014/main" id="{873F5967-4993-405D-A3E6-84DCEFF44C2A}"/>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0" y="0"/>
            <a:ext cx="2403086" cy="1037230"/>
          </a:xfrm>
          <a:prstGeom prst="line">
            <a:avLst/>
          </a:prstGeom>
          <a:ln w="12700">
            <a:solidFill>
              <a:schemeClr val="accent2">
                <a:alpha val="70000"/>
              </a:schemeClr>
            </a:solidFill>
          </a:ln>
        </p:spPr>
        <p:style>
          <a:lnRef idx="1">
            <a:schemeClr val="accent1"/>
          </a:lnRef>
          <a:fillRef idx="0">
            <a:schemeClr val="accent1"/>
          </a:fillRef>
          <a:effectRef idx="0">
            <a:schemeClr val="accent1"/>
          </a:effectRef>
          <a:fontRef idx="minor">
            <a:schemeClr val="tx1"/>
          </a:fontRef>
        </p:style>
      </p:cxnSp>
      <p:cxnSp>
        <p:nvCxnSpPr>
          <p:cNvPr id="43" name="Straight Connector 42">
            <a:extLst>
              <a:ext uri="{FF2B5EF4-FFF2-40B4-BE49-F238E27FC236}">
                <a16:creationId xmlns:a16="http://schemas.microsoft.com/office/drawing/2014/main" id="{A3A523CC-BD6C-4A0D-B9DB-1DC2CE1E22F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V="1">
            <a:off x="6807758" y="5501473"/>
            <a:ext cx="5455709" cy="1356527"/>
          </a:xfrm>
          <a:prstGeom prst="line">
            <a:avLst/>
          </a:prstGeom>
          <a:ln w="12700">
            <a:solidFill>
              <a:schemeClr val="accent2">
                <a:alpha val="70000"/>
              </a:schemeClr>
            </a:solidFill>
          </a:ln>
        </p:spPr>
        <p:style>
          <a:lnRef idx="1">
            <a:schemeClr val="accent1"/>
          </a:lnRef>
          <a:fillRef idx="0">
            <a:schemeClr val="accent1"/>
          </a:fillRef>
          <a:effectRef idx="0">
            <a:schemeClr val="accent1"/>
          </a:effectRef>
          <a:fontRef idx="minor">
            <a:schemeClr val="tx1"/>
          </a:fontRef>
        </p:style>
      </p:cxnSp>
      <p:pic>
        <p:nvPicPr>
          <p:cNvPr id="4" name="Θέση περιεχομένου 3" descr="Εικόνα που περιέχει κείμενο, στιγμιότυπο οθόνης, τοποθεσία web, λογισμικό&#10;&#10;Περιγραφή που δημιουργήθηκε αυτόματα">
            <a:extLst>
              <a:ext uri="{FF2B5EF4-FFF2-40B4-BE49-F238E27FC236}">
                <a16:creationId xmlns:a16="http://schemas.microsoft.com/office/drawing/2014/main" id="{29BA1755-C07F-455A-F7DA-83755797E1A5}"/>
              </a:ext>
            </a:extLst>
          </p:cNvPr>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bwMode="auto">
          <a:xfrm>
            <a:off x="6434705" y="2402844"/>
            <a:ext cx="5110163" cy="2874466"/>
          </a:xfrm>
          <a:prstGeom prst="rect">
            <a:avLst/>
          </a:prstGeom>
          <a:noFill/>
        </p:spPr>
      </p:pic>
      <p:sp>
        <p:nvSpPr>
          <p:cNvPr id="8" name="TextBox 7">
            <a:extLst>
              <a:ext uri="{FF2B5EF4-FFF2-40B4-BE49-F238E27FC236}">
                <a16:creationId xmlns:a16="http://schemas.microsoft.com/office/drawing/2014/main" id="{84FB63AD-1652-B764-C102-693494F4217B}"/>
              </a:ext>
            </a:extLst>
          </p:cNvPr>
          <p:cNvSpPr txBox="1"/>
          <p:nvPr/>
        </p:nvSpPr>
        <p:spPr>
          <a:xfrm>
            <a:off x="2075254" y="574941"/>
            <a:ext cx="8194686" cy="584775"/>
          </a:xfrm>
          <a:prstGeom prst="rect">
            <a:avLst/>
          </a:prstGeom>
          <a:noFill/>
        </p:spPr>
        <p:txBody>
          <a:bodyPr wrap="square" rtlCol="0">
            <a:spAutoFit/>
          </a:bodyPr>
          <a:lstStyle/>
          <a:p>
            <a:pPr algn="ctr"/>
            <a:r>
              <a:rPr lang="en-GB" sz="3200" dirty="0">
                <a:latin typeface="Calibri" panose="020F0502020204030204" pitchFamily="34" charset="0"/>
                <a:ea typeface="Calibri" panose="020F0502020204030204" pitchFamily="34" charset="0"/>
                <a:cs typeface="Calibri" panose="020F0502020204030204" pitchFamily="34" charset="0"/>
              </a:rPr>
              <a:t>Airbnb</a:t>
            </a:r>
            <a:endParaRPr lang="el-GR" sz="3200" dirty="0">
              <a:latin typeface="Calibri" panose="020F0502020204030204" pitchFamily="34" charset="0"/>
              <a:ea typeface="Calibri" panose="020F0502020204030204" pitchFamily="34" charset="0"/>
              <a:cs typeface="Calibri" panose="020F0502020204030204" pitchFamily="34" charset="0"/>
            </a:endParaRPr>
          </a:p>
        </p:txBody>
      </p:sp>
      <p:graphicFrame>
        <p:nvGraphicFramePr>
          <p:cNvPr id="2" name="Θέση περιεχομένου 9">
            <a:extLst>
              <a:ext uri="{FF2B5EF4-FFF2-40B4-BE49-F238E27FC236}">
                <a16:creationId xmlns:a16="http://schemas.microsoft.com/office/drawing/2014/main" id="{F752B917-39A3-9EA9-16B0-FD13B3C47FF5}"/>
              </a:ext>
            </a:extLst>
          </p:cNvPr>
          <p:cNvGraphicFramePr>
            <a:graphicFrameLocks/>
          </p:cNvGraphicFramePr>
          <p:nvPr>
            <p:extLst>
              <p:ext uri="{D42A27DB-BD31-4B8C-83A1-F6EECF244321}">
                <p14:modId xmlns:p14="http://schemas.microsoft.com/office/powerpoint/2010/main" val="859362376"/>
              </p:ext>
            </p:extLst>
          </p:nvPr>
        </p:nvGraphicFramePr>
        <p:xfrm>
          <a:off x="349180" y="1523963"/>
          <a:ext cx="6631348" cy="484730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39768631"/>
      </p:ext>
    </p:extLst>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5" presetClass="entr" presetSubtype="0" fill="hold" grpId="0" nodeType="clickEffect">
                                  <p:stCondLst>
                                    <p:cond delay="0"/>
                                  </p:stCondLst>
                                  <p:childTnLst>
                                    <p:set>
                                      <p:cBhvr>
                                        <p:cTn id="6" dur="1" fill="hold">
                                          <p:stCondLst>
                                            <p:cond delay="0"/>
                                          </p:stCondLst>
                                        </p:cTn>
                                        <p:tgtEl>
                                          <p:spTgt spid="2">
                                            <p:graphicEl>
                                              <a:dgm id="{943DC3B4-BAE7-4C4D-A1A1-8055B781DCD7}"/>
                                            </p:graphicEl>
                                          </p:spTgt>
                                        </p:tgtEl>
                                        <p:attrNameLst>
                                          <p:attrName>style.visibility</p:attrName>
                                        </p:attrNameLst>
                                      </p:cBhvr>
                                      <p:to>
                                        <p:strVal val="visible"/>
                                      </p:to>
                                    </p:set>
                                    <p:animEffect transition="in" filter="fade">
                                      <p:cBhvr>
                                        <p:cTn id="7" dur="2000"/>
                                        <p:tgtEl>
                                          <p:spTgt spid="2">
                                            <p:graphicEl>
                                              <a:dgm id="{943DC3B4-BAE7-4C4D-A1A1-8055B781DCD7}"/>
                                            </p:graphicEl>
                                          </p:spTgt>
                                        </p:tgtEl>
                                      </p:cBhvr>
                                    </p:animEffect>
                                    <p:anim calcmode="lin" valueType="num">
                                      <p:cBhvr>
                                        <p:cTn id="8" dur="2000" fill="hold"/>
                                        <p:tgtEl>
                                          <p:spTgt spid="2">
                                            <p:graphicEl>
                                              <a:dgm id="{943DC3B4-BAE7-4C4D-A1A1-8055B781DCD7}"/>
                                            </p:graphicEl>
                                          </p:spTgt>
                                        </p:tgtEl>
                                        <p:attrNameLst>
                                          <p:attrName>ppt_w</p:attrName>
                                        </p:attrNameLst>
                                      </p:cBhvr>
                                      <p:tavLst>
                                        <p:tav tm="0" fmla="#ppt_w*sin(2.5*pi*$)">
                                          <p:val>
                                            <p:fltVal val="0"/>
                                          </p:val>
                                        </p:tav>
                                        <p:tav tm="100000">
                                          <p:val>
                                            <p:fltVal val="1"/>
                                          </p:val>
                                        </p:tav>
                                      </p:tavLst>
                                    </p:anim>
                                    <p:anim calcmode="lin" valueType="num">
                                      <p:cBhvr>
                                        <p:cTn id="9" dur="2000" fill="hold"/>
                                        <p:tgtEl>
                                          <p:spTgt spid="2">
                                            <p:graphicEl>
                                              <a:dgm id="{943DC3B4-BAE7-4C4D-A1A1-8055B781DCD7}"/>
                                            </p:graphicEl>
                                          </p:spTgt>
                                        </p:tgtEl>
                                        <p:attrNameLst>
                                          <p:attrName>ppt_h</p:attrName>
                                        </p:attrNameLst>
                                      </p:cBhvr>
                                      <p:tavLst>
                                        <p:tav tm="0">
                                          <p:val>
                                            <p:strVal val="#ppt_h"/>
                                          </p:val>
                                        </p:tav>
                                        <p:tav tm="100000">
                                          <p:val>
                                            <p:strVal val="#ppt_h"/>
                                          </p:val>
                                        </p:tav>
                                      </p:tavLst>
                                    </p:anim>
                                  </p:childTnLst>
                                </p:cTn>
                              </p:par>
                              <p:par>
                                <p:cTn id="10" presetID="45" presetClass="entr" presetSubtype="0" fill="hold" grpId="0" nodeType="withEffect">
                                  <p:stCondLst>
                                    <p:cond delay="0"/>
                                  </p:stCondLst>
                                  <p:childTnLst>
                                    <p:set>
                                      <p:cBhvr>
                                        <p:cTn id="11" dur="1" fill="hold">
                                          <p:stCondLst>
                                            <p:cond delay="0"/>
                                          </p:stCondLst>
                                        </p:cTn>
                                        <p:tgtEl>
                                          <p:spTgt spid="2">
                                            <p:graphicEl>
                                              <a:dgm id="{952DE451-F9CF-423C-A56D-15B4A9E58DD5}"/>
                                            </p:graphicEl>
                                          </p:spTgt>
                                        </p:tgtEl>
                                        <p:attrNameLst>
                                          <p:attrName>style.visibility</p:attrName>
                                        </p:attrNameLst>
                                      </p:cBhvr>
                                      <p:to>
                                        <p:strVal val="visible"/>
                                      </p:to>
                                    </p:set>
                                    <p:animEffect transition="in" filter="fade">
                                      <p:cBhvr>
                                        <p:cTn id="12" dur="2000"/>
                                        <p:tgtEl>
                                          <p:spTgt spid="2">
                                            <p:graphicEl>
                                              <a:dgm id="{952DE451-F9CF-423C-A56D-15B4A9E58DD5}"/>
                                            </p:graphicEl>
                                          </p:spTgt>
                                        </p:tgtEl>
                                      </p:cBhvr>
                                    </p:animEffect>
                                    <p:anim calcmode="lin" valueType="num">
                                      <p:cBhvr>
                                        <p:cTn id="13" dur="2000" fill="hold"/>
                                        <p:tgtEl>
                                          <p:spTgt spid="2">
                                            <p:graphicEl>
                                              <a:dgm id="{952DE451-F9CF-423C-A56D-15B4A9E58DD5}"/>
                                            </p:graphicEl>
                                          </p:spTgt>
                                        </p:tgtEl>
                                        <p:attrNameLst>
                                          <p:attrName>ppt_w</p:attrName>
                                        </p:attrNameLst>
                                      </p:cBhvr>
                                      <p:tavLst>
                                        <p:tav tm="0" fmla="#ppt_w*sin(2.5*pi*$)">
                                          <p:val>
                                            <p:fltVal val="0"/>
                                          </p:val>
                                        </p:tav>
                                        <p:tav tm="100000">
                                          <p:val>
                                            <p:fltVal val="1"/>
                                          </p:val>
                                        </p:tav>
                                      </p:tavLst>
                                    </p:anim>
                                    <p:anim calcmode="lin" valueType="num">
                                      <p:cBhvr>
                                        <p:cTn id="14" dur="2000" fill="hold"/>
                                        <p:tgtEl>
                                          <p:spTgt spid="2">
                                            <p:graphicEl>
                                              <a:dgm id="{952DE451-F9CF-423C-A56D-15B4A9E58DD5}"/>
                                            </p:graphicEl>
                                          </p:spTgt>
                                        </p:tgtEl>
                                        <p:attrNameLst>
                                          <p:attrName>ppt_h</p:attrName>
                                        </p:attrNameLst>
                                      </p:cBhvr>
                                      <p:tavLst>
                                        <p:tav tm="0">
                                          <p:val>
                                            <p:strVal val="#ppt_h"/>
                                          </p:val>
                                        </p:tav>
                                        <p:tav tm="100000">
                                          <p:val>
                                            <p:strVal val="#ppt_h"/>
                                          </p:val>
                                        </p:tav>
                                      </p:tavLst>
                                    </p:anim>
                                  </p:childTnLst>
                                </p:cTn>
                              </p:par>
                            </p:childTnLst>
                          </p:cTn>
                        </p:par>
                      </p:childTnLst>
                    </p:cTn>
                  </p:par>
                  <p:par>
                    <p:cTn id="15" fill="hold">
                      <p:stCondLst>
                        <p:cond delay="indefinite"/>
                      </p:stCondLst>
                      <p:childTnLst>
                        <p:par>
                          <p:cTn id="16" fill="hold">
                            <p:stCondLst>
                              <p:cond delay="0"/>
                            </p:stCondLst>
                            <p:childTnLst>
                              <p:par>
                                <p:cTn id="17" presetID="45" presetClass="entr" presetSubtype="0" fill="hold" grpId="0" nodeType="clickEffect">
                                  <p:stCondLst>
                                    <p:cond delay="0"/>
                                  </p:stCondLst>
                                  <p:childTnLst>
                                    <p:set>
                                      <p:cBhvr>
                                        <p:cTn id="18" dur="1" fill="hold">
                                          <p:stCondLst>
                                            <p:cond delay="0"/>
                                          </p:stCondLst>
                                        </p:cTn>
                                        <p:tgtEl>
                                          <p:spTgt spid="2">
                                            <p:graphicEl>
                                              <a:dgm id="{FFAABA03-ECD4-4D11-91A5-F2E820C16174}"/>
                                            </p:graphicEl>
                                          </p:spTgt>
                                        </p:tgtEl>
                                        <p:attrNameLst>
                                          <p:attrName>style.visibility</p:attrName>
                                        </p:attrNameLst>
                                      </p:cBhvr>
                                      <p:to>
                                        <p:strVal val="visible"/>
                                      </p:to>
                                    </p:set>
                                    <p:animEffect transition="in" filter="fade">
                                      <p:cBhvr>
                                        <p:cTn id="19" dur="2000"/>
                                        <p:tgtEl>
                                          <p:spTgt spid="2">
                                            <p:graphicEl>
                                              <a:dgm id="{FFAABA03-ECD4-4D11-91A5-F2E820C16174}"/>
                                            </p:graphicEl>
                                          </p:spTgt>
                                        </p:tgtEl>
                                      </p:cBhvr>
                                    </p:animEffect>
                                    <p:anim calcmode="lin" valueType="num">
                                      <p:cBhvr>
                                        <p:cTn id="20" dur="2000" fill="hold"/>
                                        <p:tgtEl>
                                          <p:spTgt spid="2">
                                            <p:graphicEl>
                                              <a:dgm id="{FFAABA03-ECD4-4D11-91A5-F2E820C16174}"/>
                                            </p:graphicEl>
                                          </p:spTgt>
                                        </p:tgtEl>
                                        <p:attrNameLst>
                                          <p:attrName>ppt_w</p:attrName>
                                        </p:attrNameLst>
                                      </p:cBhvr>
                                      <p:tavLst>
                                        <p:tav tm="0" fmla="#ppt_w*sin(2.5*pi*$)">
                                          <p:val>
                                            <p:fltVal val="0"/>
                                          </p:val>
                                        </p:tav>
                                        <p:tav tm="100000">
                                          <p:val>
                                            <p:fltVal val="1"/>
                                          </p:val>
                                        </p:tav>
                                      </p:tavLst>
                                    </p:anim>
                                    <p:anim calcmode="lin" valueType="num">
                                      <p:cBhvr>
                                        <p:cTn id="21" dur="2000" fill="hold"/>
                                        <p:tgtEl>
                                          <p:spTgt spid="2">
                                            <p:graphicEl>
                                              <a:dgm id="{FFAABA03-ECD4-4D11-91A5-F2E820C16174}"/>
                                            </p:graphicEl>
                                          </p:spTgt>
                                        </p:tgtEl>
                                        <p:attrNameLst>
                                          <p:attrName>ppt_h</p:attrName>
                                        </p:attrNameLst>
                                      </p:cBhvr>
                                      <p:tavLst>
                                        <p:tav tm="0">
                                          <p:val>
                                            <p:strVal val="#ppt_h"/>
                                          </p:val>
                                        </p:tav>
                                        <p:tav tm="100000">
                                          <p:val>
                                            <p:strVal val="#ppt_h"/>
                                          </p:val>
                                        </p:tav>
                                      </p:tavLst>
                                    </p:anim>
                                  </p:childTnLst>
                                </p:cTn>
                              </p:par>
                              <p:par>
                                <p:cTn id="22" presetID="45" presetClass="entr" presetSubtype="0" fill="hold" grpId="0" nodeType="withEffect">
                                  <p:stCondLst>
                                    <p:cond delay="0"/>
                                  </p:stCondLst>
                                  <p:childTnLst>
                                    <p:set>
                                      <p:cBhvr>
                                        <p:cTn id="23" dur="1" fill="hold">
                                          <p:stCondLst>
                                            <p:cond delay="0"/>
                                          </p:stCondLst>
                                        </p:cTn>
                                        <p:tgtEl>
                                          <p:spTgt spid="2">
                                            <p:graphicEl>
                                              <a:dgm id="{1122217A-F72A-4584-B23A-E145A7257643}"/>
                                            </p:graphicEl>
                                          </p:spTgt>
                                        </p:tgtEl>
                                        <p:attrNameLst>
                                          <p:attrName>style.visibility</p:attrName>
                                        </p:attrNameLst>
                                      </p:cBhvr>
                                      <p:to>
                                        <p:strVal val="visible"/>
                                      </p:to>
                                    </p:set>
                                    <p:animEffect transition="in" filter="fade">
                                      <p:cBhvr>
                                        <p:cTn id="24" dur="2000"/>
                                        <p:tgtEl>
                                          <p:spTgt spid="2">
                                            <p:graphicEl>
                                              <a:dgm id="{1122217A-F72A-4584-B23A-E145A7257643}"/>
                                            </p:graphicEl>
                                          </p:spTgt>
                                        </p:tgtEl>
                                      </p:cBhvr>
                                    </p:animEffect>
                                    <p:anim calcmode="lin" valueType="num">
                                      <p:cBhvr>
                                        <p:cTn id="25" dur="2000" fill="hold"/>
                                        <p:tgtEl>
                                          <p:spTgt spid="2">
                                            <p:graphicEl>
                                              <a:dgm id="{1122217A-F72A-4584-B23A-E145A7257643}"/>
                                            </p:graphicEl>
                                          </p:spTgt>
                                        </p:tgtEl>
                                        <p:attrNameLst>
                                          <p:attrName>ppt_w</p:attrName>
                                        </p:attrNameLst>
                                      </p:cBhvr>
                                      <p:tavLst>
                                        <p:tav tm="0" fmla="#ppt_w*sin(2.5*pi*$)">
                                          <p:val>
                                            <p:fltVal val="0"/>
                                          </p:val>
                                        </p:tav>
                                        <p:tav tm="100000">
                                          <p:val>
                                            <p:fltVal val="1"/>
                                          </p:val>
                                        </p:tav>
                                      </p:tavLst>
                                    </p:anim>
                                    <p:anim calcmode="lin" valueType="num">
                                      <p:cBhvr>
                                        <p:cTn id="26" dur="2000" fill="hold"/>
                                        <p:tgtEl>
                                          <p:spTgt spid="2">
                                            <p:graphicEl>
                                              <a:dgm id="{1122217A-F72A-4584-B23A-E145A7257643}"/>
                                            </p:graphicEl>
                                          </p:spTgt>
                                        </p:tgtEl>
                                        <p:attrNameLst>
                                          <p:attrName>ppt_h</p:attrName>
                                        </p:attrNameLst>
                                      </p:cBhvr>
                                      <p:tavLst>
                                        <p:tav tm="0">
                                          <p:val>
                                            <p:strVal val="#ppt_h"/>
                                          </p:val>
                                        </p:tav>
                                        <p:tav tm="100000">
                                          <p:val>
                                            <p:strVal val="#ppt_h"/>
                                          </p:val>
                                        </p:tav>
                                      </p:tavLst>
                                    </p:anim>
                                  </p:childTnLst>
                                </p:cTn>
                              </p:par>
                            </p:childTnLst>
                          </p:cTn>
                        </p:par>
                      </p:childTnLst>
                    </p:cTn>
                  </p:par>
                  <p:par>
                    <p:cTn id="27" fill="hold">
                      <p:stCondLst>
                        <p:cond delay="indefinite"/>
                      </p:stCondLst>
                      <p:childTnLst>
                        <p:par>
                          <p:cTn id="28" fill="hold">
                            <p:stCondLst>
                              <p:cond delay="0"/>
                            </p:stCondLst>
                            <p:childTnLst>
                              <p:par>
                                <p:cTn id="29" presetID="45" presetClass="entr" presetSubtype="0" fill="hold" grpId="0" nodeType="clickEffect">
                                  <p:stCondLst>
                                    <p:cond delay="0"/>
                                  </p:stCondLst>
                                  <p:childTnLst>
                                    <p:set>
                                      <p:cBhvr>
                                        <p:cTn id="30" dur="1" fill="hold">
                                          <p:stCondLst>
                                            <p:cond delay="0"/>
                                          </p:stCondLst>
                                        </p:cTn>
                                        <p:tgtEl>
                                          <p:spTgt spid="2">
                                            <p:graphicEl>
                                              <a:dgm id="{7B113178-A56A-4B0A-A37B-BB22C77734CA}"/>
                                            </p:graphicEl>
                                          </p:spTgt>
                                        </p:tgtEl>
                                        <p:attrNameLst>
                                          <p:attrName>style.visibility</p:attrName>
                                        </p:attrNameLst>
                                      </p:cBhvr>
                                      <p:to>
                                        <p:strVal val="visible"/>
                                      </p:to>
                                    </p:set>
                                    <p:animEffect transition="in" filter="fade">
                                      <p:cBhvr>
                                        <p:cTn id="31" dur="2000"/>
                                        <p:tgtEl>
                                          <p:spTgt spid="2">
                                            <p:graphicEl>
                                              <a:dgm id="{7B113178-A56A-4B0A-A37B-BB22C77734CA}"/>
                                            </p:graphicEl>
                                          </p:spTgt>
                                        </p:tgtEl>
                                      </p:cBhvr>
                                    </p:animEffect>
                                    <p:anim calcmode="lin" valueType="num">
                                      <p:cBhvr>
                                        <p:cTn id="32" dur="2000" fill="hold"/>
                                        <p:tgtEl>
                                          <p:spTgt spid="2">
                                            <p:graphicEl>
                                              <a:dgm id="{7B113178-A56A-4B0A-A37B-BB22C77734CA}"/>
                                            </p:graphicEl>
                                          </p:spTgt>
                                        </p:tgtEl>
                                        <p:attrNameLst>
                                          <p:attrName>ppt_w</p:attrName>
                                        </p:attrNameLst>
                                      </p:cBhvr>
                                      <p:tavLst>
                                        <p:tav tm="0" fmla="#ppt_w*sin(2.5*pi*$)">
                                          <p:val>
                                            <p:fltVal val="0"/>
                                          </p:val>
                                        </p:tav>
                                        <p:tav tm="100000">
                                          <p:val>
                                            <p:fltVal val="1"/>
                                          </p:val>
                                        </p:tav>
                                      </p:tavLst>
                                    </p:anim>
                                    <p:anim calcmode="lin" valueType="num">
                                      <p:cBhvr>
                                        <p:cTn id="33" dur="2000" fill="hold"/>
                                        <p:tgtEl>
                                          <p:spTgt spid="2">
                                            <p:graphicEl>
                                              <a:dgm id="{7B113178-A56A-4B0A-A37B-BB22C77734CA}"/>
                                            </p:graphicEl>
                                          </p:spTgt>
                                        </p:tgtEl>
                                        <p:attrNameLst>
                                          <p:attrName>ppt_h</p:attrName>
                                        </p:attrNameLst>
                                      </p:cBhvr>
                                      <p:tavLst>
                                        <p:tav tm="0">
                                          <p:val>
                                            <p:strVal val="#ppt_h"/>
                                          </p:val>
                                        </p:tav>
                                        <p:tav tm="100000">
                                          <p:val>
                                            <p:strVal val="#ppt_h"/>
                                          </p:val>
                                        </p:tav>
                                      </p:tavLst>
                                    </p:anim>
                                  </p:childTnLst>
                                </p:cTn>
                              </p:par>
                              <p:par>
                                <p:cTn id="34" presetID="45" presetClass="entr" presetSubtype="0" fill="hold" grpId="0" nodeType="withEffect">
                                  <p:stCondLst>
                                    <p:cond delay="0"/>
                                  </p:stCondLst>
                                  <p:childTnLst>
                                    <p:set>
                                      <p:cBhvr>
                                        <p:cTn id="35" dur="1" fill="hold">
                                          <p:stCondLst>
                                            <p:cond delay="0"/>
                                          </p:stCondLst>
                                        </p:cTn>
                                        <p:tgtEl>
                                          <p:spTgt spid="2">
                                            <p:graphicEl>
                                              <a:dgm id="{9D7C5FFC-1865-4E29-8A1C-9D75214B2696}"/>
                                            </p:graphicEl>
                                          </p:spTgt>
                                        </p:tgtEl>
                                        <p:attrNameLst>
                                          <p:attrName>style.visibility</p:attrName>
                                        </p:attrNameLst>
                                      </p:cBhvr>
                                      <p:to>
                                        <p:strVal val="visible"/>
                                      </p:to>
                                    </p:set>
                                    <p:animEffect transition="in" filter="fade">
                                      <p:cBhvr>
                                        <p:cTn id="36" dur="2000"/>
                                        <p:tgtEl>
                                          <p:spTgt spid="2">
                                            <p:graphicEl>
                                              <a:dgm id="{9D7C5FFC-1865-4E29-8A1C-9D75214B2696}"/>
                                            </p:graphicEl>
                                          </p:spTgt>
                                        </p:tgtEl>
                                      </p:cBhvr>
                                    </p:animEffect>
                                    <p:anim calcmode="lin" valueType="num">
                                      <p:cBhvr>
                                        <p:cTn id="37" dur="2000" fill="hold"/>
                                        <p:tgtEl>
                                          <p:spTgt spid="2">
                                            <p:graphicEl>
                                              <a:dgm id="{9D7C5FFC-1865-4E29-8A1C-9D75214B2696}"/>
                                            </p:graphicEl>
                                          </p:spTgt>
                                        </p:tgtEl>
                                        <p:attrNameLst>
                                          <p:attrName>ppt_w</p:attrName>
                                        </p:attrNameLst>
                                      </p:cBhvr>
                                      <p:tavLst>
                                        <p:tav tm="0" fmla="#ppt_w*sin(2.5*pi*$)">
                                          <p:val>
                                            <p:fltVal val="0"/>
                                          </p:val>
                                        </p:tav>
                                        <p:tav tm="100000">
                                          <p:val>
                                            <p:fltVal val="1"/>
                                          </p:val>
                                        </p:tav>
                                      </p:tavLst>
                                    </p:anim>
                                    <p:anim calcmode="lin" valueType="num">
                                      <p:cBhvr>
                                        <p:cTn id="38" dur="2000" fill="hold"/>
                                        <p:tgtEl>
                                          <p:spTgt spid="2">
                                            <p:graphicEl>
                                              <a:dgm id="{9D7C5FFC-1865-4E29-8A1C-9D75214B2696}"/>
                                            </p:graphicEl>
                                          </p:spTgt>
                                        </p:tgtEl>
                                        <p:attrNameLst>
                                          <p:attrName>ppt_h</p:attrName>
                                        </p:attrNameLst>
                                      </p:cBhvr>
                                      <p:tavLst>
                                        <p:tav tm="0">
                                          <p:val>
                                            <p:strVal val="#ppt_h"/>
                                          </p:val>
                                        </p:tav>
                                        <p:tav tm="100000">
                                          <p:val>
                                            <p:strVal val="#ppt_h"/>
                                          </p:val>
                                        </p:tav>
                                      </p:tavLst>
                                    </p:anim>
                                  </p:childTnLst>
                                </p:cTn>
                              </p:par>
                            </p:childTnLst>
                          </p:cTn>
                        </p:par>
                      </p:childTnLst>
                    </p:cTn>
                  </p:par>
                  <p:par>
                    <p:cTn id="39" fill="hold">
                      <p:stCondLst>
                        <p:cond delay="indefinite"/>
                      </p:stCondLst>
                      <p:childTnLst>
                        <p:par>
                          <p:cTn id="40" fill="hold">
                            <p:stCondLst>
                              <p:cond delay="0"/>
                            </p:stCondLst>
                            <p:childTnLst>
                              <p:par>
                                <p:cTn id="41" presetID="45" presetClass="entr" presetSubtype="0" fill="hold" grpId="0" nodeType="clickEffect">
                                  <p:stCondLst>
                                    <p:cond delay="0"/>
                                  </p:stCondLst>
                                  <p:childTnLst>
                                    <p:set>
                                      <p:cBhvr>
                                        <p:cTn id="42" dur="1" fill="hold">
                                          <p:stCondLst>
                                            <p:cond delay="0"/>
                                          </p:stCondLst>
                                        </p:cTn>
                                        <p:tgtEl>
                                          <p:spTgt spid="2">
                                            <p:graphicEl>
                                              <a:dgm id="{8B4800CE-67D9-4DEC-9D46-8A51A1599A63}"/>
                                            </p:graphicEl>
                                          </p:spTgt>
                                        </p:tgtEl>
                                        <p:attrNameLst>
                                          <p:attrName>style.visibility</p:attrName>
                                        </p:attrNameLst>
                                      </p:cBhvr>
                                      <p:to>
                                        <p:strVal val="visible"/>
                                      </p:to>
                                    </p:set>
                                    <p:animEffect transition="in" filter="fade">
                                      <p:cBhvr>
                                        <p:cTn id="43" dur="2000"/>
                                        <p:tgtEl>
                                          <p:spTgt spid="2">
                                            <p:graphicEl>
                                              <a:dgm id="{8B4800CE-67D9-4DEC-9D46-8A51A1599A63}"/>
                                            </p:graphicEl>
                                          </p:spTgt>
                                        </p:tgtEl>
                                      </p:cBhvr>
                                    </p:animEffect>
                                    <p:anim calcmode="lin" valueType="num">
                                      <p:cBhvr>
                                        <p:cTn id="44" dur="2000" fill="hold"/>
                                        <p:tgtEl>
                                          <p:spTgt spid="2">
                                            <p:graphicEl>
                                              <a:dgm id="{8B4800CE-67D9-4DEC-9D46-8A51A1599A63}"/>
                                            </p:graphicEl>
                                          </p:spTgt>
                                        </p:tgtEl>
                                        <p:attrNameLst>
                                          <p:attrName>ppt_w</p:attrName>
                                        </p:attrNameLst>
                                      </p:cBhvr>
                                      <p:tavLst>
                                        <p:tav tm="0" fmla="#ppt_w*sin(2.5*pi*$)">
                                          <p:val>
                                            <p:fltVal val="0"/>
                                          </p:val>
                                        </p:tav>
                                        <p:tav tm="100000">
                                          <p:val>
                                            <p:fltVal val="1"/>
                                          </p:val>
                                        </p:tav>
                                      </p:tavLst>
                                    </p:anim>
                                    <p:anim calcmode="lin" valueType="num">
                                      <p:cBhvr>
                                        <p:cTn id="45" dur="2000" fill="hold"/>
                                        <p:tgtEl>
                                          <p:spTgt spid="2">
                                            <p:graphicEl>
                                              <a:dgm id="{8B4800CE-67D9-4DEC-9D46-8A51A1599A63}"/>
                                            </p:graphicEl>
                                          </p:spTgt>
                                        </p:tgtEl>
                                        <p:attrNameLst>
                                          <p:attrName>ppt_h</p:attrName>
                                        </p:attrNameLst>
                                      </p:cBhvr>
                                      <p:tavLst>
                                        <p:tav tm="0">
                                          <p:val>
                                            <p:strVal val="#ppt_h"/>
                                          </p:val>
                                        </p:tav>
                                        <p:tav tm="100000">
                                          <p:val>
                                            <p:strVal val="#ppt_h"/>
                                          </p:val>
                                        </p:tav>
                                      </p:tavLst>
                                    </p:anim>
                                  </p:childTnLst>
                                </p:cTn>
                              </p:par>
                              <p:par>
                                <p:cTn id="46" presetID="45" presetClass="entr" presetSubtype="0" fill="hold" grpId="0" nodeType="withEffect">
                                  <p:stCondLst>
                                    <p:cond delay="0"/>
                                  </p:stCondLst>
                                  <p:childTnLst>
                                    <p:set>
                                      <p:cBhvr>
                                        <p:cTn id="47" dur="1" fill="hold">
                                          <p:stCondLst>
                                            <p:cond delay="0"/>
                                          </p:stCondLst>
                                        </p:cTn>
                                        <p:tgtEl>
                                          <p:spTgt spid="2">
                                            <p:graphicEl>
                                              <a:dgm id="{527296AE-EAFC-4C44-B35F-6E3C404C8087}"/>
                                            </p:graphicEl>
                                          </p:spTgt>
                                        </p:tgtEl>
                                        <p:attrNameLst>
                                          <p:attrName>style.visibility</p:attrName>
                                        </p:attrNameLst>
                                      </p:cBhvr>
                                      <p:to>
                                        <p:strVal val="visible"/>
                                      </p:to>
                                    </p:set>
                                    <p:animEffect transition="in" filter="fade">
                                      <p:cBhvr>
                                        <p:cTn id="48" dur="2000"/>
                                        <p:tgtEl>
                                          <p:spTgt spid="2">
                                            <p:graphicEl>
                                              <a:dgm id="{527296AE-EAFC-4C44-B35F-6E3C404C8087}"/>
                                            </p:graphicEl>
                                          </p:spTgt>
                                        </p:tgtEl>
                                      </p:cBhvr>
                                    </p:animEffect>
                                    <p:anim calcmode="lin" valueType="num">
                                      <p:cBhvr>
                                        <p:cTn id="49" dur="2000" fill="hold"/>
                                        <p:tgtEl>
                                          <p:spTgt spid="2">
                                            <p:graphicEl>
                                              <a:dgm id="{527296AE-EAFC-4C44-B35F-6E3C404C8087}"/>
                                            </p:graphicEl>
                                          </p:spTgt>
                                        </p:tgtEl>
                                        <p:attrNameLst>
                                          <p:attrName>ppt_w</p:attrName>
                                        </p:attrNameLst>
                                      </p:cBhvr>
                                      <p:tavLst>
                                        <p:tav tm="0" fmla="#ppt_w*sin(2.5*pi*$)">
                                          <p:val>
                                            <p:fltVal val="0"/>
                                          </p:val>
                                        </p:tav>
                                        <p:tav tm="100000">
                                          <p:val>
                                            <p:fltVal val="1"/>
                                          </p:val>
                                        </p:tav>
                                      </p:tavLst>
                                    </p:anim>
                                    <p:anim calcmode="lin" valueType="num">
                                      <p:cBhvr>
                                        <p:cTn id="50" dur="2000" fill="hold"/>
                                        <p:tgtEl>
                                          <p:spTgt spid="2">
                                            <p:graphicEl>
                                              <a:dgm id="{527296AE-EAFC-4C44-B35F-6E3C404C8087}"/>
                                            </p:graphicEl>
                                          </p:spTgt>
                                        </p:tgtEl>
                                        <p:attrNameLst>
                                          <p:attrName>ppt_h</p:attrName>
                                        </p:attrNameLst>
                                      </p:cBhvr>
                                      <p:tavLst>
                                        <p:tav tm="0">
                                          <p:val>
                                            <p:strVal val="#ppt_h"/>
                                          </p:val>
                                        </p:tav>
                                        <p:tav tm="100000">
                                          <p:val>
                                            <p:strVal val="#ppt_h"/>
                                          </p:val>
                                        </p:tav>
                                      </p:tavLst>
                                    </p:anim>
                                  </p:childTnLst>
                                </p:cTn>
                              </p:par>
                            </p:childTnLst>
                          </p:cTn>
                        </p:par>
                      </p:childTnLst>
                    </p:cTn>
                  </p:par>
                  <p:par>
                    <p:cTn id="51" fill="hold">
                      <p:stCondLst>
                        <p:cond delay="indefinite"/>
                      </p:stCondLst>
                      <p:childTnLst>
                        <p:par>
                          <p:cTn id="52" fill="hold">
                            <p:stCondLst>
                              <p:cond delay="0"/>
                            </p:stCondLst>
                            <p:childTnLst>
                              <p:par>
                                <p:cTn id="53" presetID="45" presetClass="entr" presetSubtype="0" fill="hold" grpId="0" nodeType="clickEffect">
                                  <p:stCondLst>
                                    <p:cond delay="0"/>
                                  </p:stCondLst>
                                  <p:childTnLst>
                                    <p:set>
                                      <p:cBhvr>
                                        <p:cTn id="54" dur="1" fill="hold">
                                          <p:stCondLst>
                                            <p:cond delay="0"/>
                                          </p:stCondLst>
                                        </p:cTn>
                                        <p:tgtEl>
                                          <p:spTgt spid="2">
                                            <p:graphicEl>
                                              <a:dgm id="{9BC43EB9-832F-40A7-816C-8E4EC37DFECC}"/>
                                            </p:graphicEl>
                                          </p:spTgt>
                                        </p:tgtEl>
                                        <p:attrNameLst>
                                          <p:attrName>style.visibility</p:attrName>
                                        </p:attrNameLst>
                                      </p:cBhvr>
                                      <p:to>
                                        <p:strVal val="visible"/>
                                      </p:to>
                                    </p:set>
                                    <p:animEffect transition="in" filter="fade">
                                      <p:cBhvr>
                                        <p:cTn id="55" dur="2000"/>
                                        <p:tgtEl>
                                          <p:spTgt spid="2">
                                            <p:graphicEl>
                                              <a:dgm id="{9BC43EB9-832F-40A7-816C-8E4EC37DFECC}"/>
                                            </p:graphicEl>
                                          </p:spTgt>
                                        </p:tgtEl>
                                      </p:cBhvr>
                                    </p:animEffect>
                                    <p:anim calcmode="lin" valueType="num">
                                      <p:cBhvr>
                                        <p:cTn id="56" dur="2000" fill="hold"/>
                                        <p:tgtEl>
                                          <p:spTgt spid="2">
                                            <p:graphicEl>
                                              <a:dgm id="{9BC43EB9-832F-40A7-816C-8E4EC37DFECC}"/>
                                            </p:graphicEl>
                                          </p:spTgt>
                                        </p:tgtEl>
                                        <p:attrNameLst>
                                          <p:attrName>ppt_w</p:attrName>
                                        </p:attrNameLst>
                                      </p:cBhvr>
                                      <p:tavLst>
                                        <p:tav tm="0" fmla="#ppt_w*sin(2.5*pi*$)">
                                          <p:val>
                                            <p:fltVal val="0"/>
                                          </p:val>
                                        </p:tav>
                                        <p:tav tm="100000">
                                          <p:val>
                                            <p:fltVal val="1"/>
                                          </p:val>
                                        </p:tav>
                                      </p:tavLst>
                                    </p:anim>
                                    <p:anim calcmode="lin" valueType="num">
                                      <p:cBhvr>
                                        <p:cTn id="57" dur="2000" fill="hold"/>
                                        <p:tgtEl>
                                          <p:spTgt spid="2">
                                            <p:graphicEl>
                                              <a:dgm id="{9BC43EB9-832F-40A7-816C-8E4EC37DFECC}"/>
                                            </p:graphicEl>
                                          </p:spTgt>
                                        </p:tgtEl>
                                        <p:attrNameLst>
                                          <p:attrName>ppt_h</p:attrName>
                                        </p:attrNameLst>
                                      </p:cBhvr>
                                      <p:tavLst>
                                        <p:tav tm="0">
                                          <p:val>
                                            <p:strVal val="#ppt_h"/>
                                          </p:val>
                                        </p:tav>
                                        <p:tav tm="100000">
                                          <p:val>
                                            <p:strVal val="#ppt_h"/>
                                          </p:val>
                                        </p:tav>
                                      </p:tavLst>
                                    </p:anim>
                                  </p:childTnLst>
                                </p:cTn>
                              </p:par>
                              <p:par>
                                <p:cTn id="58" presetID="45" presetClass="entr" presetSubtype="0" fill="hold" grpId="0" nodeType="withEffect">
                                  <p:stCondLst>
                                    <p:cond delay="0"/>
                                  </p:stCondLst>
                                  <p:childTnLst>
                                    <p:set>
                                      <p:cBhvr>
                                        <p:cTn id="59" dur="1" fill="hold">
                                          <p:stCondLst>
                                            <p:cond delay="0"/>
                                          </p:stCondLst>
                                        </p:cTn>
                                        <p:tgtEl>
                                          <p:spTgt spid="2">
                                            <p:graphicEl>
                                              <a:dgm id="{522C06CB-13B0-4739-93A7-10778C43AECA}"/>
                                            </p:graphicEl>
                                          </p:spTgt>
                                        </p:tgtEl>
                                        <p:attrNameLst>
                                          <p:attrName>style.visibility</p:attrName>
                                        </p:attrNameLst>
                                      </p:cBhvr>
                                      <p:to>
                                        <p:strVal val="visible"/>
                                      </p:to>
                                    </p:set>
                                    <p:animEffect transition="in" filter="fade">
                                      <p:cBhvr>
                                        <p:cTn id="60" dur="2000"/>
                                        <p:tgtEl>
                                          <p:spTgt spid="2">
                                            <p:graphicEl>
                                              <a:dgm id="{522C06CB-13B0-4739-93A7-10778C43AECA}"/>
                                            </p:graphicEl>
                                          </p:spTgt>
                                        </p:tgtEl>
                                      </p:cBhvr>
                                    </p:animEffect>
                                    <p:anim calcmode="lin" valueType="num">
                                      <p:cBhvr>
                                        <p:cTn id="61" dur="2000" fill="hold"/>
                                        <p:tgtEl>
                                          <p:spTgt spid="2">
                                            <p:graphicEl>
                                              <a:dgm id="{522C06CB-13B0-4739-93A7-10778C43AECA}"/>
                                            </p:graphicEl>
                                          </p:spTgt>
                                        </p:tgtEl>
                                        <p:attrNameLst>
                                          <p:attrName>ppt_w</p:attrName>
                                        </p:attrNameLst>
                                      </p:cBhvr>
                                      <p:tavLst>
                                        <p:tav tm="0" fmla="#ppt_w*sin(2.5*pi*$)">
                                          <p:val>
                                            <p:fltVal val="0"/>
                                          </p:val>
                                        </p:tav>
                                        <p:tav tm="100000">
                                          <p:val>
                                            <p:fltVal val="1"/>
                                          </p:val>
                                        </p:tav>
                                      </p:tavLst>
                                    </p:anim>
                                    <p:anim calcmode="lin" valueType="num">
                                      <p:cBhvr>
                                        <p:cTn id="62" dur="2000" fill="hold"/>
                                        <p:tgtEl>
                                          <p:spTgt spid="2">
                                            <p:graphicEl>
                                              <a:dgm id="{522C06CB-13B0-4739-93A7-10778C43AECA}"/>
                                            </p:graphicEl>
                                          </p:spTgt>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 grpId="0">
        <p:bldSub>
          <a:bldDgm bld="one"/>
        </p:bldSub>
      </p:bldGraphic>
    </p:bld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64" name="Rectangle 163">
            <a:extLst>
              <a:ext uri="{FF2B5EF4-FFF2-40B4-BE49-F238E27FC236}">
                <a16:creationId xmlns:a16="http://schemas.microsoft.com/office/drawing/2014/main" id="{F8222250-799A-4AD0-9BD1-BE6EB7A06AD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6" name="Freeform: Shape 165">
            <a:extLst>
              <a:ext uri="{FF2B5EF4-FFF2-40B4-BE49-F238E27FC236}">
                <a16:creationId xmlns:a16="http://schemas.microsoft.com/office/drawing/2014/main" id="{B770432A-C0A6-4D4F-AE2C-705049DAB85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V="1">
            <a:off x="6244921" y="-5976"/>
            <a:ext cx="5947079" cy="6874927"/>
          </a:xfrm>
          <a:custGeom>
            <a:avLst/>
            <a:gdLst>
              <a:gd name="connsiteX0" fmla="*/ 0 w 4584879"/>
              <a:gd name="connsiteY0" fmla="*/ 0 h 6863976"/>
              <a:gd name="connsiteX1" fmla="*/ 4584879 w 4584879"/>
              <a:gd name="connsiteY1" fmla="*/ 0 h 6863976"/>
              <a:gd name="connsiteX2" fmla="*/ 2493114 w 4584879"/>
              <a:gd name="connsiteY2" fmla="*/ 6863976 h 6863976"/>
              <a:gd name="connsiteX3" fmla="*/ 0 w 4584879"/>
              <a:gd name="connsiteY3" fmla="*/ 6863976 h 6863976"/>
              <a:gd name="connsiteX0" fmla="*/ 0 w 4584879"/>
              <a:gd name="connsiteY0" fmla="*/ 0 h 6863976"/>
              <a:gd name="connsiteX1" fmla="*/ 4584879 w 4584879"/>
              <a:gd name="connsiteY1" fmla="*/ 0 h 6863976"/>
              <a:gd name="connsiteX2" fmla="*/ 3571269 w 4584879"/>
              <a:gd name="connsiteY2" fmla="*/ 6853025 h 6863976"/>
              <a:gd name="connsiteX3" fmla="*/ 0 w 4584879"/>
              <a:gd name="connsiteY3" fmla="*/ 6863976 h 6863976"/>
              <a:gd name="connsiteX4" fmla="*/ 0 w 4584879"/>
              <a:gd name="connsiteY4" fmla="*/ 0 h 6863976"/>
              <a:gd name="connsiteX0" fmla="*/ 0 w 4584879"/>
              <a:gd name="connsiteY0" fmla="*/ 0 h 6863976"/>
              <a:gd name="connsiteX1" fmla="*/ 4584879 w 4584879"/>
              <a:gd name="connsiteY1" fmla="*/ 0 h 6863976"/>
              <a:gd name="connsiteX2" fmla="*/ 3571269 w 4584879"/>
              <a:gd name="connsiteY2" fmla="*/ 6853025 h 6863976"/>
              <a:gd name="connsiteX3" fmla="*/ 0 w 4584879"/>
              <a:gd name="connsiteY3" fmla="*/ 6863976 h 6863976"/>
              <a:gd name="connsiteX4" fmla="*/ 0 w 4584879"/>
              <a:gd name="connsiteY4" fmla="*/ 0 h 6863976"/>
              <a:gd name="connsiteX0" fmla="*/ 0 w 4584879"/>
              <a:gd name="connsiteY0" fmla="*/ 0 h 6863976"/>
              <a:gd name="connsiteX1" fmla="*/ 4584879 w 4584879"/>
              <a:gd name="connsiteY1" fmla="*/ 0 h 6863976"/>
              <a:gd name="connsiteX2" fmla="*/ 3677452 w 4584879"/>
              <a:gd name="connsiteY2" fmla="*/ 6853025 h 6863976"/>
              <a:gd name="connsiteX3" fmla="*/ 0 w 4584879"/>
              <a:gd name="connsiteY3" fmla="*/ 6863976 h 6863976"/>
              <a:gd name="connsiteX4" fmla="*/ 0 w 4584879"/>
              <a:gd name="connsiteY4" fmla="*/ 0 h 6863976"/>
              <a:gd name="connsiteX0" fmla="*/ 0 w 4584879"/>
              <a:gd name="connsiteY0" fmla="*/ 0 h 6874927"/>
              <a:gd name="connsiteX1" fmla="*/ 4584879 w 4584879"/>
              <a:gd name="connsiteY1" fmla="*/ 0 h 6874927"/>
              <a:gd name="connsiteX2" fmla="*/ 3693787 w 4584879"/>
              <a:gd name="connsiteY2" fmla="*/ 6874927 h 6874927"/>
              <a:gd name="connsiteX3" fmla="*/ 0 w 4584879"/>
              <a:gd name="connsiteY3" fmla="*/ 6863976 h 6874927"/>
              <a:gd name="connsiteX4" fmla="*/ 0 w 4584879"/>
              <a:gd name="connsiteY4" fmla="*/ 0 h 6874927"/>
              <a:gd name="connsiteX0" fmla="*/ 0 w 4584879"/>
              <a:gd name="connsiteY0" fmla="*/ 0 h 6874927"/>
              <a:gd name="connsiteX1" fmla="*/ 4584879 w 4584879"/>
              <a:gd name="connsiteY1" fmla="*/ 0 h 6874927"/>
              <a:gd name="connsiteX2" fmla="*/ 3842978 w 4584879"/>
              <a:gd name="connsiteY2" fmla="*/ 6874927 h 6874927"/>
              <a:gd name="connsiteX3" fmla="*/ 0 w 4584879"/>
              <a:gd name="connsiteY3" fmla="*/ 6863976 h 6874927"/>
              <a:gd name="connsiteX4" fmla="*/ 0 w 4584879"/>
              <a:gd name="connsiteY4" fmla="*/ 0 h 6874927"/>
              <a:gd name="connsiteX0" fmla="*/ 0 w 4435688"/>
              <a:gd name="connsiteY0" fmla="*/ 0 h 6874927"/>
              <a:gd name="connsiteX1" fmla="*/ 4435688 w 4435688"/>
              <a:gd name="connsiteY1" fmla="*/ 4763 h 6874927"/>
              <a:gd name="connsiteX2" fmla="*/ 3842978 w 4435688"/>
              <a:gd name="connsiteY2" fmla="*/ 6874927 h 6874927"/>
              <a:gd name="connsiteX3" fmla="*/ 0 w 4435688"/>
              <a:gd name="connsiteY3" fmla="*/ 6863976 h 6874927"/>
              <a:gd name="connsiteX4" fmla="*/ 0 w 4435688"/>
              <a:gd name="connsiteY4" fmla="*/ 0 h 687492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435688" h="6874927">
                <a:moveTo>
                  <a:pt x="0" y="0"/>
                </a:moveTo>
                <a:lnTo>
                  <a:pt x="4435688" y="4763"/>
                </a:lnTo>
                <a:lnTo>
                  <a:pt x="3842978" y="6874927"/>
                </a:lnTo>
                <a:lnTo>
                  <a:pt x="0" y="6863976"/>
                </a:lnTo>
                <a:lnTo>
                  <a:pt x="0" y="0"/>
                </a:ln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pic>
        <p:nvPicPr>
          <p:cNvPr id="4" name="Θέση περιεχομένου 3" descr="Εικόνα που περιέχει κείμενο, λογισμικό, λογισμικό πολυμέσων, τοποθεσία web&#10;&#10;Περιγραφή που δημιουργήθηκε αυτόματα">
            <a:extLst>
              <a:ext uri="{FF2B5EF4-FFF2-40B4-BE49-F238E27FC236}">
                <a16:creationId xmlns:a16="http://schemas.microsoft.com/office/drawing/2014/main" id="{D7BC4E95-F561-EF09-A8F7-CF8FB698BB9A}"/>
              </a:ext>
            </a:extLst>
          </p:cNvPr>
          <p:cNvPicPr>
            <a:picLocks noChangeAspect="1"/>
          </p:cNvPicPr>
          <p:nvPr/>
        </p:nvPicPr>
        <p:blipFill>
          <a:blip r:embed="rId3">
            <a:extLst>
              <a:ext uri="{28A0092B-C50C-407E-A947-70E740481C1C}">
                <a14:useLocalDpi xmlns:a14="http://schemas.microsoft.com/office/drawing/2010/main" val="0"/>
              </a:ext>
            </a:extLst>
          </a:blip>
          <a:srcRect l="458" r="9763" b="-1"/>
          <a:stretch/>
        </p:blipFill>
        <p:spPr bwMode="auto">
          <a:xfrm>
            <a:off x="6934865" y="2686376"/>
            <a:ext cx="5053908" cy="2842813"/>
          </a:xfrm>
          <a:prstGeom prst="rect">
            <a:avLst/>
          </a:prstGeom>
          <a:solidFill>
            <a:srgbClr val="FFFFFF">
              <a:shade val="85000"/>
            </a:srgbClr>
          </a:solidFill>
          <a:scene3d>
            <a:camera prst="orthographicFront"/>
            <a:lightRig rig="twoPt" dir="t">
              <a:rot lat="0" lon="0" rev="7200000"/>
            </a:lightRig>
          </a:scene3d>
          <a:sp3d>
            <a:bevelT w="25400" h="19050"/>
            <a:contourClr>
              <a:srgbClr val="FFFFFF"/>
            </a:contourClr>
          </a:sp3d>
        </p:spPr>
      </p:pic>
      <p:cxnSp>
        <p:nvCxnSpPr>
          <p:cNvPr id="177" name="Straight Connector 167">
            <a:extLst>
              <a:ext uri="{FF2B5EF4-FFF2-40B4-BE49-F238E27FC236}">
                <a16:creationId xmlns:a16="http://schemas.microsoft.com/office/drawing/2014/main" id="{78FBE787-8B1D-40E5-8468-6F665BB5D7CB}"/>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6243268" y="0"/>
            <a:ext cx="488370" cy="6880404"/>
          </a:xfrm>
          <a:prstGeom prst="line">
            <a:avLst/>
          </a:prstGeom>
          <a:ln w="12700">
            <a:solidFill>
              <a:schemeClr val="accent2">
                <a:alpha val="70000"/>
              </a:schemeClr>
            </a:solidFill>
          </a:ln>
        </p:spPr>
        <p:style>
          <a:lnRef idx="1">
            <a:schemeClr val="accent1"/>
          </a:lnRef>
          <a:fillRef idx="0">
            <a:schemeClr val="accent1"/>
          </a:fillRef>
          <a:effectRef idx="0">
            <a:schemeClr val="accent1"/>
          </a:effectRef>
          <a:fontRef idx="minor">
            <a:schemeClr val="tx1"/>
          </a:fontRef>
        </p:style>
      </p:cxnSp>
      <p:graphicFrame>
        <p:nvGraphicFramePr>
          <p:cNvPr id="170" name="Rectangle 1">
            <a:extLst>
              <a:ext uri="{FF2B5EF4-FFF2-40B4-BE49-F238E27FC236}">
                <a16:creationId xmlns:a16="http://schemas.microsoft.com/office/drawing/2014/main" id="{EDACFFDC-641C-62BA-023A-02C3B37C937F}"/>
              </a:ext>
            </a:extLst>
          </p:cNvPr>
          <p:cNvGraphicFramePr>
            <a:graphicFrameLocks noGrp="1"/>
          </p:cNvGraphicFramePr>
          <p:nvPr>
            <p:ph idx="1"/>
            <p:extLst>
              <p:ext uri="{D42A27DB-BD31-4B8C-83A1-F6EECF244321}">
                <p14:modId xmlns:p14="http://schemas.microsoft.com/office/powerpoint/2010/main" val="924344574"/>
              </p:ext>
            </p:extLst>
          </p:nvPr>
        </p:nvGraphicFramePr>
        <p:xfrm>
          <a:off x="88969" y="1533833"/>
          <a:ext cx="6063677" cy="514790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6" name="TextBox 5">
            <a:extLst>
              <a:ext uri="{FF2B5EF4-FFF2-40B4-BE49-F238E27FC236}">
                <a16:creationId xmlns:a16="http://schemas.microsoft.com/office/drawing/2014/main" id="{217B1B5A-A57A-AB1B-0CCF-F0DF1E99AFC1}"/>
              </a:ext>
            </a:extLst>
          </p:cNvPr>
          <p:cNvSpPr txBox="1"/>
          <p:nvPr/>
        </p:nvSpPr>
        <p:spPr>
          <a:xfrm>
            <a:off x="2125928" y="474529"/>
            <a:ext cx="8723050" cy="584775"/>
          </a:xfrm>
          <a:prstGeom prst="rect">
            <a:avLst/>
          </a:prstGeom>
          <a:noFill/>
        </p:spPr>
        <p:txBody>
          <a:bodyPr wrap="square" rtlCol="0">
            <a:spAutoFit/>
          </a:bodyPr>
          <a:lstStyle/>
          <a:p>
            <a:pPr algn="ctr"/>
            <a:r>
              <a:rPr lang="en-GB" sz="3200" dirty="0">
                <a:latin typeface="Calibri" panose="020F0502020204030204" pitchFamily="34" charset="0"/>
                <a:ea typeface="Calibri" panose="020F0502020204030204" pitchFamily="34" charset="0"/>
                <a:cs typeface="Calibri" panose="020F0502020204030204" pitchFamily="34" charset="0"/>
              </a:rPr>
              <a:t>Expedia.com</a:t>
            </a:r>
            <a:endParaRPr lang="el-GR" sz="3200" dirty="0">
              <a:latin typeface="Calibri" panose="020F0502020204030204" pitchFamily="34" charset="0"/>
              <a:ea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796830588"/>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70">
                                            <p:graphicEl>
                                              <a:dgm id="{31EF3DE5-F3C2-4C56-8CE7-A9AEC1B54091}"/>
                                            </p:graphicEl>
                                          </p:spTgt>
                                        </p:tgtEl>
                                        <p:attrNameLst>
                                          <p:attrName>style.visibility</p:attrName>
                                        </p:attrNameLst>
                                      </p:cBhvr>
                                      <p:to>
                                        <p:strVal val="visible"/>
                                      </p:to>
                                    </p:set>
                                    <p:animEffect transition="in" filter="fade">
                                      <p:cBhvr>
                                        <p:cTn id="7" dur="500"/>
                                        <p:tgtEl>
                                          <p:spTgt spid="170">
                                            <p:graphicEl>
                                              <a:dgm id="{31EF3DE5-F3C2-4C56-8CE7-A9AEC1B54091}"/>
                                            </p:graphic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70">
                                            <p:graphicEl>
                                              <a:dgm id="{2A77FADD-94D6-4FDD-8DA3-83679662EF45}"/>
                                            </p:graphicEl>
                                          </p:spTgt>
                                        </p:tgtEl>
                                        <p:attrNameLst>
                                          <p:attrName>style.visibility</p:attrName>
                                        </p:attrNameLst>
                                      </p:cBhvr>
                                      <p:to>
                                        <p:strVal val="visible"/>
                                      </p:to>
                                    </p:set>
                                    <p:animEffect transition="in" filter="fade">
                                      <p:cBhvr>
                                        <p:cTn id="10" dur="500"/>
                                        <p:tgtEl>
                                          <p:spTgt spid="170">
                                            <p:graphicEl>
                                              <a:dgm id="{2A77FADD-94D6-4FDD-8DA3-83679662EF45}"/>
                                            </p:graphic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170">
                                            <p:graphicEl>
                                              <a:dgm id="{F0CE2D5D-CCCF-4916-8C71-2AE6EC1D976F}"/>
                                            </p:graphicEl>
                                          </p:spTgt>
                                        </p:tgtEl>
                                        <p:attrNameLst>
                                          <p:attrName>style.visibility</p:attrName>
                                        </p:attrNameLst>
                                      </p:cBhvr>
                                      <p:to>
                                        <p:strVal val="visible"/>
                                      </p:to>
                                    </p:set>
                                    <p:animEffect transition="in" filter="fade">
                                      <p:cBhvr>
                                        <p:cTn id="15" dur="500"/>
                                        <p:tgtEl>
                                          <p:spTgt spid="170">
                                            <p:graphicEl>
                                              <a:dgm id="{F0CE2D5D-CCCF-4916-8C71-2AE6EC1D976F}"/>
                                            </p:graphicEl>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170">
                                            <p:graphicEl>
                                              <a:dgm id="{CB1061FB-D9C1-48E3-8B0E-FD526751DB0F}"/>
                                            </p:graphicEl>
                                          </p:spTgt>
                                        </p:tgtEl>
                                        <p:attrNameLst>
                                          <p:attrName>style.visibility</p:attrName>
                                        </p:attrNameLst>
                                      </p:cBhvr>
                                      <p:to>
                                        <p:strVal val="visible"/>
                                      </p:to>
                                    </p:set>
                                    <p:animEffect transition="in" filter="fade">
                                      <p:cBhvr>
                                        <p:cTn id="18" dur="500"/>
                                        <p:tgtEl>
                                          <p:spTgt spid="170">
                                            <p:graphicEl>
                                              <a:dgm id="{CB1061FB-D9C1-48E3-8B0E-FD526751DB0F}"/>
                                            </p:graphic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170">
                                            <p:graphicEl>
                                              <a:dgm id="{66909957-10DC-4E2B-BF55-33ED5CA94055}"/>
                                            </p:graphicEl>
                                          </p:spTgt>
                                        </p:tgtEl>
                                        <p:attrNameLst>
                                          <p:attrName>style.visibility</p:attrName>
                                        </p:attrNameLst>
                                      </p:cBhvr>
                                      <p:to>
                                        <p:strVal val="visible"/>
                                      </p:to>
                                    </p:set>
                                    <p:animEffect transition="in" filter="fade">
                                      <p:cBhvr>
                                        <p:cTn id="23" dur="500"/>
                                        <p:tgtEl>
                                          <p:spTgt spid="170">
                                            <p:graphicEl>
                                              <a:dgm id="{66909957-10DC-4E2B-BF55-33ED5CA94055}"/>
                                            </p:graphicEl>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170">
                                            <p:graphicEl>
                                              <a:dgm id="{76F1F3DE-73CC-42B9-A4FA-E30FFE19F810}"/>
                                            </p:graphicEl>
                                          </p:spTgt>
                                        </p:tgtEl>
                                        <p:attrNameLst>
                                          <p:attrName>style.visibility</p:attrName>
                                        </p:attrNameLst>
                                      </p:cBhvr>
                                      <p:to>
                                        <p:strVal val="visible"/>
                                      </p:to>
                                    </p:set>
                                    <p:animEffect transition="in" filter="fade">
                                      <p:cBhvr>
                                        <p:cTn id="26" dur="500"/>
                                        <p:tgtEl>
                                          <p:spTgt spid="170">
                                            <p:graphicEl>
                                              <a:dgm id="{76F1F3DE-73CC-42B9-A4FA-E30FFE19F810}"/>
                                            </p:graphic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170">
                                            <p:graphicEl>
                                              <a:dgm id="{45EA52B5-FE90-43F6-A56A-7DA43DD5E734}"/>
                                            </p:graphicEl>
                                          </p:spTgt>
                                        </p:tgtEl>
                                        <p:attrNameLst>
                                          <p:attrName>style.visibility</p:attrName>
                                        </p:attrNameLst>
                                      </p:cBhvr>
                                      <p:to>
                                        <p:strVal val="visible"/>
                                      </p:to>
                                    </p:set>
                                    <p:animEffect transition="in" filter="fade">
                                      <p:cBhvr>
                                        <p:cTn id="31" dur="500"/>
                                        <p:tgtEl>
                                          <p:spTgt spid="170">
                                            <p:graphicEl>
                                              <a:dgm id="{45EA52B5-FE90-43F6-A56A-7DA43DD5E734}"/>
                                            </p:graphicEl>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170">
                                            <p:graphicEl>
                                              <a:dgm id="{F71204FE-1E70-4632-9DA6-1385DE7B3F58}"/>
                                            </p:graphicEl>
                                          </p:spTgt>
                                        </p:tgtEl>
                                        <p:attrNameLst>
                                          <p:attrName>style.visibility</p:attrName>
                                        </p:attrNameLst>
                                      </p:cBhvr>
                                      <p:to>
                                        <p:strVal val="visible"/>
                                      </p:to>
                                    </p:set>
                                    <p:animEffect transition="in" filter="fade">
                                      <p:cBhvr>
                                        <p:cTn id="34" dur="500"/>
                                        <p:tgtEl>
                                          <p:spTgt spid="170">
                                            <p:graphicEl>
                                              <a:dgm id="{F71204FE-1E70-4632-9DA6-1385DE7B3F58}"/>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70" grpId="0">
        <p:bldSub>
          <a:bldDgm bld="lvlOne"/>
        </p:bldSub>
      </p:bldGraphic>
    </p:bld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8" name="Rectangle 17">
            <a:extLst>
              <a:ext uri="{FF2B5EF4-FFF2-40B4-BE49-F238E27FC236}">
                <a16:creationId xmlns:a16="http://schemas.microsoft.com/office/drawing/2014/main" id="{03F1FC93-1440-4B98-BEA3-8750A194972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0" name="Straight Connector 19">
            <a:extLst>
              <a:ext uri="{FF2B5EF4-FFF2-40B4-BE49-F238E27FC236}">
                <a16:creationId xmlns:a16="http://schemas.microsoft.com/office/drawing/2014/main" id="{EE8097BD-3640-487B-BBD8-EE139DA0A603}"/>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6340570" y="0"/>
            <a:ext cx="5851430" cy="1857983"/>
          </a:xfrm>
          <a:prstGeom prst="line">
            <a:avLst/>
          </a:prstGeom>
          <a:ln w="12700">
            <a:solidFill>
              <a:schemeClr val="accent2">
                <a:alpha val="70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38B72F05-10A2-4D83-96F2-5DDFC587FD9F}"/>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V="1">
            <a:off x="-27296" y="1006592"/>
            <a:ext cx="12246591" cy="928048"/>
          </a:xfrm>
          <a:prstGeom prst="line">
            <a:avLst/>
          </a:prstGeom>
          <a:ln w="12700">
            <a:solidFill>
              <a:schemeClr val="accent2">
                <a:alpha val="70000"/>
              </a:schemeClr>
            </a:solidFill>
          </a:ln>
        </p:spPr>
        <p:style>
          <a:lnRef idx="1">
            <a:schemeClr val="accent1"/>
          </a:lnRef>
          <a:fillRef idx="0">
            <a:schemeClr val="accent1"/>
          </a:fillRef>
          <a:effectRef idx="0">
            <a:schemeClr val="accent1"/>
          </a:effectRef>
          <a:fontRef idx="minor">
            <a:schemeClr val="tx1"/>
          </a:fontRef>
        </p:style>
      </p:cxnSp>
      <p:graphicFrame>
        <p:nvGraphicFramePr>
          <p:cNvPr id="5" name="Θέση περιεχομένου 2">
            <a:extLst>
              <a:ext uri="{FF2B5EF4-FFF2-40B4-BE49-F238E27FC236}">
                <a16:creationId xmlns:a16="http://schemas.microsoft.com/office/drawing/2014/main" id="{E57D541D-5201-D5D7-60E2-A5D16C1B1D74}"/>
              </a:ext>
            </a:extLst>
          </p:cNvPr>
          <p:cNvGraphicFramePr>
            <a:graphicFrameLocks noGrp="1"/>
          </p:cNvGraphicFramePr>
          <p:nvPr>
            <p:ph idx="1"/>
            <p:extLst>
              <p:ext uri="{D42A27DB-BD31-4B8C-83A1-F6EECF244321}">
                <p14:modId xmlns:p14="http://schemas.microsoft.com/office/powerpoint/2010/main" val="1198753711"/>
              </p:ext>
            </p:extLst>
          </p:nvPr>
        </p:nvGraphicFramePr>
        <p:xfrm>
          <a:off x="484636" y="1568652"/>
          <a:ext cx="11222728" cy="472235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TextBox 2">
            <a:extLst>
              <a:ext uri="{FF2B5EF4-FFF2-40B4-BE49-F238E27FC236}">
                <a16:creationId xmlns:a16="http://schemas.microsoft.com/office/drawing/2014/main" id="{7C8914DF-4D48-E6AE-A83D-1EB4D505F2C1}"/>
              </a:ext>
            </a:extLst>
          </p:cNvPr>
          <p:cNvSpPr txBox="1"/>
          <p:nvPr/>
        </p:nvSpPr>
        <p:spPr>
          <a:xfrm>
            <a:off x="1817975" y="566991"/>
            <a:ext cx="8556048" cy="584775"/>
          </a:xfrm>
          <a:prstGeom prst="rect">
            <a:avLst/>
          </a:prstGeom>
          <a:noFill/>
        </p:spPr>
        <p:txBody>
          <a:bodyPr wrap="square" rtlCol="0">
            <a:spAutoFit/>
          </a:bodyPr>
          <a:lstStyle/>
          <a:p>
            <a:pPr algn="ctr"/>
            <a:r>
              <a:rPr lang="el-GR" sz="3200" dirty="0">
                <a:latin typeface="Calibri" panose="020F0502020204030204" pitchFamily="34" charset="0"/>
                <a:ea typeface="Calibri" panose="020F0502020204030204" pitchFamily="34" charset="0"/>
                <a:cs typeface="Calibri" panose="020F0502020204030204" pitchFamily="34" charset="0"/>
              </a:rPr>
              <a:t>Τεχνολογίες και Εργαλεία που Χρησιμοποιήθηκαν</a:t>
            </a:r>
          </a:p>
        </p:txBody>
      </p:sp>
    </p:spTree>
    <p:extLst>
      <p:ext uri="{BB962C8B-B14F-4D97-AF65-F5344CB8AC3E}">
        <p14:creationId xmlns:p14="http://schemas.microsoft.com/office/powerpoint/2010/main" val="1844017080"/>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graphicEl>
                                              <a:dgm id="{E62A498E-9754-47DA-8B5F-76C28ADD4369}"/>
                                            </p:graphicEl>
                                          </p:spTgt>
                                        </p:tgtEl>
                                        <p:attrNameLst>
                                          <p:attrName>style.visibility</p:attrName>
                                        </p:attrNameLst>
                                      </p:cBhvr>
                                      <p:to>
                                        <p:strVal val="visible"/>
                                      </p:to>
                                    </p:set>
                                    <p:animEffect transition="in" filter="fade">
                                      <p:cBhvr>
                                        <p:cTn id="7" dur="1000"/>
                                        <p:tgtEl>
                                          <p:spTgt spid="5">
                                            <p:graphicEl>
                                              <a:dgm id="{E62A498E-9754-47DA-8B5F-76C28ADD4369}"/>
                                            </p:graphicEl>
                                          </p:spTgt>
                                        </p:tgtEl>
                                      </p:cBhvr>
                                    </p:animEffect>
                                    <p:anim calcmode="lin" valueType="num">
                                      <p:cBhvr>
                                        <p:cTn id="8" dur="1000" fill="hold"/>
                                        <p:tgtEl>
                                          <p:spTgt spid="5">
                                            <p:graphicEl>
                                              <a:dgm id="{E62A498E-9754-47DA-8B5F-76C28ADD4369}"/>
                                            </p:graphicEl>
                                          </p:spTgt>
                                        </p:tgtEl>
                                        <p:attrNameLst>
                                          <p:attrName>ppt_x</p:attrName>
                                        </p:attrNameLst>
                                      </p:cBhvr>
                                      <p:tavLst>
                                        <p:tav tm="0">
                                          <p:val>
                                            <p:strVal val="#ppt_x"/>
                                          </p:val>
                                        </p:tav>
                                        <p:tav tm="100000">
                                          <p:val>
                                            <p:strVal val="#ppt_x"/>
                                          </p:val>
                                        </p:tav>
                                      </p:tavLst>
                                    </p:anim>
                                    <p:anim calcmode="lin" valueType="num">
                                      <p:cBhvr>
                                        <p:cTn id="9" dur="1000" fill="hold"/>
                                        <p:tgtEl>
                                          <p:spTgt spid="5">
                                            <p:graphicEl>
                                              <a:dgm id="{E62A498E-9754-47DA-8B5F-76C28ADD4369}"/>
                                            </p:graphic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5">
                                            <p:graphicEl>
                                              <a:dgm id="{5BF66BEE-FA4D-45F5-8E5A-02953C06906A}"/>
                                            </p:graphicEl>
                                          </p:spTgt>
                                        </p:tgtEl>
                                        <p:attrNameLst>
                                          <p:attrName>style.visibility</p:attrName>
                                        </p:attrNameLst>
                                      </p:cBhvr>
                                      <p:to>
                                        <p:strVal val="visible"/>
                                      </p:to>
                                    </p:set>
                                    <p:animEffect transition="in" filter="fade">
                                      <p:cBhvr>
                                        <p:cTn id="14" dur="1000"/>
                                        <p:tgtEl>
                                          <p:spTgt spid="5">
                                            <p:graphicEl>
                                              <a:dgm id="{5BF66BEE-FA4D-45F5-8E5A-02953C06906A}"/>
                                            </p:graphicEl>
                                          </p:spTgt>
                                        </p:tgtEl>
                                      </p:cBhvr>
                                    </p:animEffect>
                                    <p:anim calcmode="lin" valueType="num">
                                      <p:cBhvr>
                                        <p:cTn id="15" dur="1000" fill="hold"/>
                                        <p:tgtEl>
                                          <p:spTgt spid="5">
                                            <p:graphicEl>
                                              <a:dgm id="{5BF66BEE-FA4D-45F5-8E5A-02953C06906A}"/>
                                            </p:graphicEl>
                                          </p:spTgt>
                                        </p:tgtEl>
                                        <p:attrNameLst>
                                          <p:attrName>ppt_x</p:attrName>
                                        </p:attrNameLst>
                                      </p:cBhvr>
                                      <p:tavLst>
                                        <p:tav tm="0">
                                          <p:val>
                                            <p:strVal val="#ppt_x"/>
                                          </p:val>
                                        </p:tav>
                                        <p:tav tm="100000">
                                          <p:val>
                                            <p:strVal val="#ppt_x"/>
                                          </p:val>
                                        </p:tav>
                                      </p:tavLst>
                                    </p:anim>
                                    <p:anim calcmode="lin" valueType="num">
                                      <p:cBhvr>
                                        <p:cTn id="16" dur="1000" fill="hold"/>
                                        <p:tgtEl>
                                          <p:spTgt spid="5">
                                            <p:graphicEl>
                                              <a:dgm id="{5BF66BEE-FA4D-45F5-8E5A-02953C06906A}"/>
                                            </p:graphic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5">
                                            <p:graphicEl>
                                              <a:dgm id="{9890BAD3-9DC8-4C07-8E34-C30B952C5638}"/>
                                            </p:graphicEl>
                                          </p:spTgt>
                                        </p:tgtEl>
                                        <p:attrNameLst>
                                          <p:attrName>style.visibility</p:attrName>
                                        </p:attrNameLst>
                                      </p:cBhvr>
                                      <p:to>
                                        <p:strVal val="visible"/>
                                      </p:to>
                                    </p:set>
                                    <p:animEffect transition="in" filter="fade">
                                      <p:cBhvr>
                                        <p:cTn id="21" dur="1000"/>
                                        <p:tgtEl>
                                          <p:spTgt spid="5">
                                            <p:graphicEl>
                                              <a:dgm id="{9890BAD3-9DC8-4C07-8E34-C30B952C5638}"/>
                                            </p:graphicEl>
                                          </p:spTgt>
                                        </p:tgtEl>
                                      </p:cBhvr>
                                    </p:animEffect>
                                    <p:anim calcmode="lin" valueType="num">
                                      <p:cBhvr>
                                        <p:cTn id="22" dur="1000" fill="hold"/>
                                        <p:tgtEl>
                                          <p:spTgt spid="5">
                                            <p:graphicEl>
                                              <a:dgm id="{9890BAD3-9DC8-4C07-8E34-C30B952C5638}"/>
                                            </p:graphicEl>
                                          </p:spTgt>
                                        </p:tgtEl>
                                        <p:attrNameLst>
                                          <p:attrName>ppt_x</p:attrName>
                                        </p:attrNameLst>
                                      </p:cBhvr>
                                      <p:tavLst>
                                        <p:tav tm="0">
                                          <p:val>
                                            <p:strVal val="#ppt_x"/>
                                          </p:val>
                                        </p:tav>
                                        <p:tav tm="100000">
                                          <p:val>
                                            <p:strVal val="#ppt_x"/>
                                          </p:val>
                                        </p:tav>
                                      </p:tavLst>
                                    </p:anim>
                                    <p:anim calcmode="lin" valueType="num">
                                      <p:cBhvr>
                                        <p:cTn id="23" dur="1000" fill="hold"/>
                                        <p:tgtEl>
                                          <p:spTgt spid="5">
                                            <p:graphicEl>
                                              <a:dgm id="{9890BAD3-9DC8-4C07-8E34-C30B952C5638}"/>
                                            </p:graphic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5">
                                            <p:graphicEl>
                                              <a:dgm id="{1C5F11B0-8F03-4BAC-99B4-5ABAF7064FAA}"/>
                                            </p:graphicEl>
                                          </p:spTgt>
                                        </p:tgtEl>
                                        <p:attrNameLst>
                                          <p:attrName>style.visibility</p:attrName>
                                        </p:attrNameLst>
                                      </p:cBhvr>
                                      <p:to>
                                        <p:strVal val="visible"/>
                                      </p:to>
                                    </p:set>
                                    <p:animEffect transition="in" filter="fade">
                                      <p:cBhvr>
                                        <p:cTn id="28" dur="1000"/>
                                        <p:tgtEl>
                                          <p:spTgt spid="5">
                                            <p:graphicEl>
                                              <a:dgm id="{1C5F11B0-8F03-4BAC-99B4-5ABAF7064FAA}"/>
                                            </p:graphicEl>
                                          </p:spTgt>
                                        </p:tgtEl>
                                      </p:cBhvr>
                                    </p:animEffect>
                                    <p:anim calcmode="lin" valueType="num">
                                      <p:cBhvr>
                                        <p:cTn id="29" dur="1000" fill="hold"/>
                                        <p:tgtEl>
                                          <p:spTgt spid="5">
                                            <p:graphicEl>
                                              <a:dgm id="{1C5F11B0-8F03-4BAC-99B4-5ABAF7064FAA}"/>
                                            </p:graphicEl>
                                          </p:spTgt>
                                        </p:tgtEl>
                                        <p:attrNameLst>
                                          <p:attrName>ppt_x</p:attrName>
                                        </p:attrNameLst>
                                      </p:cBhvr>
                                      <p:tavLst>
                                        <p:tav tm="0">
                                          <p:val>
                                            <p:strVal val="#ppt_x"/>
                                          </p:val>
                                        </p:tav>
                                        <p:tav tm="100000">
                                          <p:val>
                                            <p:strVal val="#ppt_x"/>
                                          </p:val>
                                        </p:tav>
                                      </p:tavLst>
                                    </p:anim>
                                    <p:anim calcmode="lin" valueType="num">
                                      <p:cBhvr>
                                        <p:cTn id="30" dur="1000" fill="hold"/>
                                        <p:tgtEl>
                                          <p:spTgt spid="5">
                                            <p:graphicEl>
                                              <a:dgm id="{1C5F11B0-8F03-4BAC-99B4-5ABAF7064FAA}"/>
                                            </p:graphic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5" grpId="0">
        <p:bldSub>
          <a:bldDgm bld="one"/>
        </p:bldSub>
      </p:bldGraphic>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Θέση περιεχομένου 2">
            <a:extLst>
              <a:ext uri="{FF2B5EF4-FFF2-40B4-BE49-F238E27FC236}">
                <a16:creationId xmlns:a16="http://schemas.microsoft.com/office/drawing/2014/main" id="{AF74A619-E3F3-02F0-FB00-8B47BCE80B3A}"/>
              </a:ext>
            </a:extLst>
          </p:cNvPr>
          <p:cNvGraphicFramePr>
            <a:graphicFrameLocks noGrp="1"/>
          </p:cNvGraphicFramePr>
          <p:nvPr>
            <p:ph idx="1"/>
            <p:extLst>
              <p:ext uri="{D42A27DB-BD31-4B8C-83A1-F6EECF244321}">
                <p14:modId xmlns:p14="http://schemas.microsoft.com/office/powerpoint/2010/main" val="1189633321"/>
              </p:ext>
            </p:extLst>
          </p:nvPr>
        </p:nvGraphicFramePr>
        <p:xfrm>
          <a:off x="603884" y="541020"/>
          <a:ext cx="10673715" cy="541686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6408918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graphicEl>
                                              <a:dgm id="{E62A498E-9754-47DA-8B5F-76C28ADD4369}"/>
                                            </p:graphicEl>
                                          </p:spTgt>
                                        </p:tgtEl>
                                        <p:attrNameLst>
                                          <p:attrName>style.visibility</p:attrName>
                                        </p:attrNameLst>
                                      </p:cBhvr>
                                      <p:to>
                                        <p:strVal val="visible"/>
                                      </p:to>
                                    </p:set>
                                    <p:animEffect transition="in" filter="fade">
                                      <p:cBhvr>
                                        <p:cTn id="7" dur="1000"/>
                                        <p:tgtEl>
                                          <p:spTgt spid="4">
                                            <p:graphicEl>
                                              <a:dgm id="{E62A498E-9754-47DA-8B5F-76C28ADD4369}"/>
                                            </p:graphicEl>
                                          </p:spTgt>
                                        </p:tgtEl>
                                      </p:cBhvr>
                                    </p:animEffect>
                                    <p:anim calcmode="lin" valueType="num">
                                      <p:cBhvr>
                                        <p:cTn id="8" dur="1000" fill="hold"/>
                                        <p:tgtEl>
                                          <p:spTgt spid="4">
                                            <p:graphicEl>
                                              <a:dgm id="{E62A498E-9754-47DA-8B5F-76C28ADD4369}"/>
                                            </p:graphicEl>
                                          </p:spTgt>
                                        </p:tgtEl>
                                        <p:attrNameLst>
                                          <p:attrName>ppt_x</p:attrName>
                                        </p:attrNameLst>
                                      </p:cBhvr>
                                      <p:tavLst>
                                        <p:tav tm="0">
                                          <p:val>
                                            <p:strVal val="#ppt_x"/>
                                          </p:val>
                                        </p:tav>
                                        <p:tav tm="100000">
                                          <p:val>
                                            <p:strVal val="#ppt_x"/>
                                          </p:val>
                                        </p:tav>
                                      </p:tavLst>
                                    </p:anim>
                                    <p:anim calcmode="lin" valueType="num">
                                      <p:cBhvr>
                                        <p:cTn id="9" dur="1000" fill="hold"/>
                                        <p:tgtEl>
                                          <p:spTgt spid="4">
                                            <p:graphicEl>
                                              <a:dgm id="{E62A498E-9754-47DA-8B5F-76C28ADD4369}"/>
                                            </p:graphic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4">
                                            <p:graphicEl>
                                              <a:dgm id="{5BF66BEE-FA4D-45F5-8E5A-02953C06906A}"/>
                                            </p:graphicEl>
                                          </p:spTgt>
                                        </p:tgtEl>
                                        <p:attrNameLst>
                                          <p:attrName>style.visibility</p:attrName>
                                        </p:attrNameLst>
                                      </p:cBhvr>
                                      <p:to>
                                        <p:strVal val="visible"/>
                                      </p:to>
                                    </p:set>
                                    <p:animEffect transition="in" filter="fade">
                                      <p:cBhvr>
                                        <p:cTn id="14" dur="1000"/>
                                        <p:tgtEl>
                                          <p:spTgt spid="4">
                                            <p:graphicEl>
                                              <a:dgm id="{5BF66BEE-FA4D-45F5-8E5A-02953C06906A}"/>
                                            </p:graphicEl>
                                          </p:spTgt>
                                        </p:tgtEl>
                                      </p:cBhvr>
                                    </p:animEffect>
                                    <p:anim calcmode="lin" valueType="num">
                                      <p:cBhvr>
                                        <p:cTn id="15" dur="1000" fill="hold"/>
                                        <p:tgtEl>
                                          <p:spTgt spid="4">
                                            <p:graphicEl>
                                              <a:dgm id="{5BF66BEE-FA4D-45F5-8E5A-02953C06906A}"/>
                                            </p:graphicEl>
                                          </p:spTgt>
                                        </p:tgtEl>
                                        <p:attrNameLst>
                                          <p:attrName>ppt_x</p:attrName>
                                        </p:attrNameLst>
                                      </p:cBhvr>
                                      <p:tavLst>
                                        <p:tav tm="0">
                                          <p:val>
                                            <p:strVal val="#ppt_x"/>
                                          </p:val>
                                        </p:tav>
                                        <p:tav tm="100000">
                                          <p:val>
                                            <p:strVal val="#ppt_x"/>
                                          </p:val>
                                        </p:tav>
                                      </p:tavLst>
                                    </p:anim>
                                    <p:anim calcmode="lin" valueType="num">
                                      <p:cBhvr>
                                        <p:cTn id="16" dur="1000" fill="hold"/>
                                        <p:tgtEl>
                                          <p:spTgt spid="4">
                                            <p:graphicEl>
                                              <a:dgm id="{5BF66BEE-FA4D-45F5-8E5A-02953C06906A}"/>
                                            </p:graphic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4">
                                            <p:graphicEl>
                                              <a:dgm id="{9890BAD3-9DC8-4C07-8E34-C30B952C5638}"/>
                                            </p:graphicEl>
                                          </p:spTgt>
                                        </p:tgtEl>
                                        <p:attrNameLst>
                                          <p:attrName>style.visibility</p:attrName>
                                        </p:attrNameLst>
                                      </p:cBhvr>
                                      <p:to>
                                        <p:strVal val="visible"/>
                                      </p:to>
                                    </p:set>
                                    <p:animEffect transition="in" filter="fade">
                                      <p:cBhvr>
                                        <p:cTn id="21" dur="1000"/>
                                        <p:tgtEl>
                                          <p:spTgt spid="4">
                                            <p:graphicEl>
                                              <a:dgm id="{9890BAD3-9DC8-4C07-8E34-C30B952C5638}"/>
                                            </p:graphicEl>
                                          </p:spTgt>
                                        </p:tgtEl>
                                      </p:cBhvr>
                                    </p:animEffect>
                                    <p:anim calcmode="lin" valueType="num">
                                      <p:cBhvr>
                                        <p:cTn id="22" dur="1000" fill="hold"/>
                                        <p:tgtEl>
                                          <p:spTgt spid="4">
                                            <p:graphicEl>
                                              <a:dgm id="{9890BAD3-9DC8-4C07-8E34-C30B952C5638}"/>
                                            </p:graphicEl>
                                          </p:spTgt>
                                        </p:tgtEl>
                                        <p:attrNameLst>
                                          <p:attrName>ppt_x</p:attrName>
                                        </p:attrNameLst>
                                      </p:cBhvr>
                                      <p:tavLst>
                                        <p:tav tm="0">
                                          <p:val>
                                            <p:strVal val="#ppt_x"/>
                                          </p:val>
                                        </p:tav>
                                        <p:tav tm="100000">
                                          <p:val>
                                            <p:strVal val="#ppt_x"/>
                                          </p:val>
                                        </p:tav>
                                      </p:tavLst>
                                    </p:anim>
                                    <p:anim calcmode="lin" valueType="num">
                                      <p:cBhvr>
                                        <p:cTn id="23" dur="1000" fill="hold"/>
                                        <p:tgtEl>
                                          <p:spTgt spid="4">
                                            <p:graphicEl>
                                              <a:dgm id="{9890BAD3-9DC8-4C07-8E34-C30B952C5638}"/>
                                            </p:graphic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4">
                                            <p:graphicEl>
                                              <a:dgm id="{1C5F11B0-8F03-4BAC-99B4-5ABAF7064FAA}"/>
                                            </p:graphicEl>
                                          </p:spTgt>
                                        </p:tgtEl>
                                        <p:attrNameLst>
                                          <p:attrName>style.visibility</p:attrName>
                                        </p:attrNameLst>
                                      </p:cBhvr>
                                      <p:to>
                                        <p:strVal val="visible"/>
                                      </p:to>
                                    </p:set>
                                    <p:animEffect transition="in" filter="fade">
                                      <p:cBhvr>
                                        <p:cTn id="28" dur="1000"/>
                                        <p:tgtEl>
                                          <p:spTgt spid="4">
                                            <p:graphicEl>
                                              <a:dgm id="{1C5F11B0-8F03-4BAC-99B4-5ABAF7064FAA}"/>
                                            </p:graphicEl>
                                          </p:spTgt>
                                        </p:tgtEl>
                                      </p:cBhvr>
                                    </p:animEffect>
                                    <p:anim calcmode="lin" valueType="num">
                                      <p:cBhvr>
                                        <p:cTn id="29" dur="1000" fill="hold"/>
                                        <p:tgtEl>
                                          <p:spTgt spid="4">
                                            <p:graphicEl>
                                              <a:dgm id="{1C5F11B0-8F03-4BAC-99B4-5ABAF7064FAA}"/>
                                            </p:graphicEl>
                                          </p:spTgt>
                                        </p:tgtEl>
                                        <p:attrNameLst>
                                          <p:attrName>ppt_x</p:attrName>
                                        </p:attrNameLst>
                                      </p:cBhvr>
                                      <p:tavLst>
                                        <p:tav tm="0">
                                          <p:val>
                                            <p:strVal val="#ppt_x"/>
                                          </p:val>
                                        </p:tav>
                                        <p:tav tm="100000">
                                          <p:val>
                                            <p:strVal val="#ppt_x"/>
                                          </p:val>
                                        </p:tav>
                                      </p:tavLst>
                                    </p:anim>
                                    <p:anim calcmode="lin" valueType="num">
                                      <p:cBhvr>
                                        <p:cTn id="30" dur="1000" fill="hold"/>
                                        <p:tgtEl>
                                          <p:spTgt spid="4">
                                            <p:graphicEl>
                                              <a:dgm id="{1C5F11B0-8F03-4BAC-99B4-5ABAF7064FAA}"/>
                                            </p:graphic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Sub>
          <a:bldDgm bld="one"/>
        </p:bldSub>
      </p:bldGraphic>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Θέση περιεχομένου 2">
            <a:extLst>
              <a:ext uri="{FF2B5EF4-FFF2-40B4-BE49-F238E27FC236}">
                <a16:creationId xmlns:a16="http://schemas.microsoft.com/office/drawing/2014/main" id="{93F9B721-9049-BF42-E017-E7B091E1B92B}"/>
              </a:ext>
            </a:extLst>
          </p:cNvPr>
          <p:cNvGraphicFramePr>
            <a:graphicFrameLocks noGrp="1"/>
          </p:cNvGraphicFramePr>
          <p:nvPr>
            <p:ph idx="1"/>
            <p:extLst>
              <p:ext uri="{D42A27DB-BD31-4B8C-83A1-F6EECF244321}">
                <p14:modId xmlns:p14="http://schemas.microsoft.com/office/powerpoint/2010/main" val="2670965728"/>
              </p:ext>
            </p:extLst>
          </p:nvPr>
        </p:nvGraphicFramePr>
        <p:xfrm>
          <a:off x="1090749" y="566057"/>
          <a:ext cx="9934302" cy="533835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2211343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graphicEl>
                                              <a:dgm id="{E62A498E-9754-47DA-8B5F-76C28ADD4369}"/>
                                            </p:graphicEl>
                                          </p:spTgt>
                                        </p:tgtEl>
                                        <p:attrNameLst>
                                          <p:attrName>style.visibility</p:attrName>
                                        </p:attrNameLst>
                                      </p:cBhvr>
                                      <p:to>
                                        <p:strVal val="visible"/>
                                      </p:to>
                                    </p:set>
                                    <p:animEffect transition="in" filter="fade">
                                      <p:cBhvr>
                                        <p:cTn id="7" dur="1000"/>
                                        <p:tgtEl>
                                          <p:spTgt spid="4">
                                            <p:graphicEl>
                                              <a:dgm id="{E62A498E-9754-47DA-8B5F-76C28ADD4369}"/>
                                            </p:graphicEl>
                                          </p:spTgt>
                                        </p:tgtEl>
                                      </p:cBhvr>
                                    </p:animEffect>
                                    <p:anim calcmode="lin" valueType="num">
                                      <p:cBhvr>
                                        <p:cTn id="8" dur="1000" fill="hold"/>
                                        <p:tgtEl>
                                          <p:spTgt spid="4">
                                            <p:graphicEl>
                                              <a:dgm id="{E62A498E-9754-47DA-8B5F-76C28ADD4369}"/>
                                            </p:graphicEl>
                                          </p:spTgt>
                                        </p:tgtEl>
                                        <p:attrNameLst>
                                          <p:attrName>ppt_x</p:attrName>
                                        </p:attrNameLst>
                                      </p:cBhvr>
                                      <p:tavLst>
                                        <p:tav tm="0">
                                          <p:val>
                                            <p:strVal val="#ppt_x"/>
                                          </p:val>
                                        </p:tav>
                                        <p:tav tm="100000">
                                          <p:val>
                                            <p:strVal val="#ppt_x"/>
                                          </p:val>
                                        </p:tav>
                                      </p:tavLst>
                                    </p:anim>
                                    <p:anim calcmode="lin" valueType="num">
                                      <p:cBhvr>
                                        <p:cTn id="9" dur="1000" fill="hold"/>
                                        <p:tgtEl>
                                          <p:spTgt spid="4">
                                            <p:graphicEl>
                                              <a:dgm id="{E62A498E-9754-47DA-8B5F-76C28ADD4369}"/>
                                            </p:graphic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4">
                                            <p:graphicEl>
                                              <a:dgm id="{5BF66BEE-FA4D-45F5-8E5A-02953C06906A}"/>
                                            </p:graphicEl>
                                          </p:spTgt>
                                        </p:tgtEl>
                                        <p:attrNameLst>
                                          <p:attrName>style.visibility</p:attrName>
                                        </p:attrNameLst>
                                      </p:cBhvr>
                                      <p:to>
                                        <p:strVal val="visible"/>
                                      </p:to>
                                    </p:set>
                                    <p:animEffect transition="in" filter="fade">
                                      <p:cBhvr>
                                        <p:cTn id="14" dur="1000"/>
                                        <p:tgtEl>
                                          <p:spTgt spid="4">
                                            <p:graphicEl>
                                              <a:dgm id="{5BF66BEE-FA4D-45F5-8E5A-02953C06906A}"/>
                                            </p:graphicEl>
                                          </p:spTgt>
                                        </p:tgtEl>
                                      </p:cBhvr>
                                    </p:animEffect>
                                    <p:anim calcmode="lin" valueType="num">
                                      <p:cBhvr>
                                        <p:cTn id="15" dur="1000" fill="hold"/>
                                        <p:tgtEl>
                                          <p:spTgt spid="4">
                                            <p:graphicEl>
                                              <a:dgm id="{5BF66BEE-FA4D-45F5-8E5A-02953C06906A}"/>
                                            </p:graphicEl>
                                          </p:spTgt>
                                        </p:tgtEl>
                                        <p:attrNameLst>
                                          <p:attrName>ppt_x</p:attrName>
                                        </p:attrNameLst>
                                      </p:cBhvr>
                                      <p:tavLst>
                                        <p:tav tm="0">
                                          <p:val>
                                            <p:strVal val="#ppt_x"/>
                                          </p:val>
                                        </p:tav>
                                        <p:tav tm="100000">
                                          <p:val>
                                            <p:strVal val="#ppt_x"/>
                                          </p:val>
                                        </p:tav>
                                      </p:tavLst>
                                    </p:anim>
                                    <p:anim calcmode="lin" valueType="num">
                                      <p:cBhvr>
                                        <p:cTn id="16" dur="1000" fill="hold"/>
                                        <p:tgtEl>
                                          <p:spTgt spid="4">
                                            <p:graphicEl>
                                              <a:dgm id="{5BF66BEE-FA4D-45F5-8E5A-02953C06906A}"/>
                                            </p:graphic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4">
                                            <p:graphicEl>
                                              <a:dgm id="{9890BAD3-9DC8-4C07-8E34-C30B952C5638}"/>
                                            </p:graphicEl>
                                          </p:spTgt>
                                        </p:tgtEl>
                                        <p:attrNameLst>
                                          <p:attrName>style.visibility</p:attrName>
                                        </p:attrNameLst>
                                      </p:cBhvr>
                                      <p:to>
                                        <p:strVal val="visible"/>
                                      </p:to>
                                    </p:set>
                                    <p:animEffect transition="in" filter="fade">
                                      <p:cBhvr>
                                        <p:cTn id="21" dur="1000"/>
                                        <p:tgtEl>
                                          <p:spTgt spid="4">
                                            <p:graphicEl>
                                              <a:dgm id="{9890BAD3-9DC8-4C07-8E34-C30B952C5638}"/>
                                            </p:graphicEl>
                                          </p:spTgt>
                                        </p:tgtEl>
                                      </p:cBhvr>
                                    </p:animEffect>
                                    <p:anim calcmode="lin" valueType="num">
                                      <p:cBhvr>
                                        <p:cTn id="22" dur="1000" fill="hold"/>
                                        <p:tgtEl>
                                          <p:spTgt spid="4">
                                            <p:graphicEl>
                                              <a:dgm id="{9890BAD3-9DC8-4C07-8E34-C30B952C5638}"/>
                                            </p:graphicEl>
                                          </p:spTgt>
                                        </p:tgtEl>
                                        <p:attrNameLst>
                                          <p:attrName>ppt_x</p:attrName>
                                        </p:attrNameLst>
                                      </p:cBhvr>
                                      <p:tavLst>
                                        <p:tav tm="0">
                                          <p:val>
                                            <p:strVal val="#ppt_x"/>
                                          </p:val>
                                        </p:tav>
                                        <p:tav tm="100000">
                                          <p:val>
                                            <p:strVal val="#ppt_x"/>
                                          </p:val>
                                        </p:tav>
                                      </p:tavLst>
                                    </p:anim>
                                    <p:anim calcmode="lin" valueType="num">
                                      <p:cBhvr>
                                        <p:cTn id="23" dur="1000" fill="hold"/>
                                        <p:tgtEl>
                                          <p:spTgt spid="4">
                                            <p:graphicEl>
                                              <a:dgm id="{9890BAD3-9DC8-4C07-8E34-C30B952C5638}"/>
                                            </p:graphic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4">
                                            <p:graphicEl>
                                              <a:dgm id="{1C5F11B0-8F03-4BAC-99B4-5ABAF7064FAA}"/>
                                            </p:graphicEl>
                                          </p:spTgt>
                                        </p:tgtEl>
                                        <p:attrNameLst>
                                          <p:attrName>style.visibility</p:attrName>
                                        </p:attrNameLst>
                                      </p:cBhvr>
                                      <p:to>
                                        <p:strVal val="visible"/>
                                      </p:to>
                                    </p:set>
                                    <p:animEffect transition="in" filter="fade">
                                      <p:cBhvr>
                                        <p:cTn id="28" dur="1000"/>
                                        <p:tgtEl>
                                          <p:spTgt spid="4">
                                            <p:graphicEl>
                                              <a:dgm id="{1C5F11B0-8F03-4BAC-99B4-5ABAF7064FAA}"/>
                                            </p:graphicEl>
                                          </p:spTgt>
                                        </p:tgtEl>
                                      </p:cBhvr>
                                    </p:animEffect>
                                    <p:anim calcmode="lin" valueType="num">
                                      <p:cBhvr>
                                        <p:cTn id="29" dur="1000" fill="hold"/>
                                        <p:tgtEl>
                                          <p:spTgt spid="4">
                                            <p:graphicEl>
                                              <a:dgm id="{1C5F11B0-8F03-4BAC-99B4-5ABAF7064FAA}"/>
                                            </p:graphicEl>
                                          </p:spTgt>
                                        </p:tgtEl>
                                        <p:attrNameLst>
                                          <p:attrName>ppt_x</p:attrName>
                                        </p:attrNameLst>
                                      </p:cBhvr>
                                      <p:tavLst>
                                        <p:tav tm="0">
                                          <p:val>
                                            <p:strVal val="#ppt_x"/>
                                          </p:val>
                                        </p:tav>
                                        <p:tav tm="100000">
                                          <p:val>
                                            <p:strVal val="#ppt_x"/>
                                          </p:val>
                                        </p:tav>
                                      </p:tavLst>
                                    </p:anim>
                                    <p:anim calcmode="lin" valueType="num">
                                      <p:cBhvr>
                                        <p:cTn id="30" dur="1000" fill="hold"/>
                                        <p:tgtEl>
                                          <p:spTgt spid="4">
                                            <p:graphicEl>
                                              <a:dgm id="{1C5F11B0-8F03-4BAC-99B4-5ABAF7064FAA}"/>
                                            </p:graphic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Sub>
          <a:bldDgm bld="one"/>
        </p:bldSub>
      </p:bldGraphic>
    </p:bldLst>
  </p:timing>
</p:sld>
</file>

<file path=ppt/theme/theme1.xml><?xml version="1.0" encoding="utf-8"?>
<a:theme xmlns:a="http://schemas.openxmlformats.org/drawingml/2006/main" name="AngleLinesVTI">
  <a:themeElements>
    <a:clrScheme name="Custom 34">
      <a:dk1>
        <a:sysClr val="windowText" lastClr="000000"/>
      </a:dk1>
      <a:lt1>
        <a:sysClr val="window" lastClr="FFFFFF"/>
      </a:lt1>
      <a:dk2>
        <a:srgbClr val="001E2E"/>
      </a:dk2>
      <a:lt2>
        <a:srgbClr val="F0ECEC"/>
      </a:lt2>
      <a:accent1>
        <a:srgbClr val="155767"/>
      </a:accent1>
      <a:accent2>
        <a:srgbClr val="BA9CA0"/>
      </a:accent2>
      <a:accent3>
        <a:srgbClr val="A57931"/>
      </a:accent3>
      <a:accent4>
        <a:srgbClr val="0E577C"/>
      </a:accent4>
      <a:accent5>
        <a:srgbClr val="CC846E"/>
      </a:accent5>
      <a:accent6>
        <a:srgbClr val="93767A"/>
      </a:accent6>
      <a:hlink>
        <a:srgbClr val="0563C1"/>
      </a:hlink>
      <a:folHlink>
        <a:srgbClr val="954F72"/>
      </a:folHlink>
    </a:clrScheme>
    <a:fontScheme name="Walbaum Light Univers Light">
      <a:majorFont>
        <a:latin typeface="Walbaum Display Light"/>
        <a:ea typeface=""/>
        <a:cs typeface=""/>
      </a:majorFont>
      <a:minorFont>
        <a:latin typeface="Univers Condensed Ligh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AngleLinesVTI" id="{BC1FC193-C72F-4761-9899-1105EDF6BAE8}" vid="{64612625-F022-44B7-B9FA-9D26DEDBDC21}"/>
    </a:ext>
  </a:extLst>
</a:theme>
</file>

<file path=ppt/theme/theme2.xml><?xml version="1.0" encoding="utf-8"?>
<a:theme xmlns:a="http://schemas.openxmlformats.org/drawingml/2006/main" name="Θέμα του Offic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emplate>Slice</Template>
  <TotalTime>2651</TotalTime>
  <Words>859</Words>
  <Application>Microsoft Office PowerPoint</Application>
  <PresentationFormat>Widescreen</PresentationFormat>
  <Paragraphs>152</Paragraphs>
  <Slides>29</Slides>
  <Notes>6</Notes>
  <HiddenSlides>2</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29</vt:i4>
      </vt:variant>
    </vt:vector>
  </HeadingPairs>
  <TitlesOfParts>
    <vt:vector size="37" baseType="lpstr">
      <vt:lpstr>Aptos</vt:lpstr>
      <vt:lpstr>Arial</vt:lpstr>
      <vt:lpstr>Calibri</vt:lpstr>
      <vt:lpstr>Constantia</vt:lpstr>
      <vt:lpstr>Times New Roman</vt:lpstr>
      <vt:lpstr>Univers Condensed Light</vt:lpstr>
      <vt:lpstr>Walbaum Display Light</vt:lpstr>
      <vt:lpstr>AngleLinesVTI</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Eliza Kampadaki</dc:creator>
  <cp:lastModifiedBy>Eliza Kampadaki</cp:lastModifiedBy>
  <cp:revision>150</cp:revision>
  <dcterms:created xsi:type="dcterms:W3CDTF">2024-09-21T14:45:30Z</dcterms:created>
  <dcterms:modified xsi:type="dcterms:W3CDTF">2024-09-27T07:20:21Z</dcterms:modified>
</cp:coreProperties>
</file>