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27"/>
  </p:notesMasterIdLst>
  <p:sldIdLst>
    <p:sldId id="256" r:id="rId2"/>
    <p:sldId id="257" r:id="rId3"/>
    <p:sldId id="291" r:id="rId4"/>
    <p:sldId id="292" r:id="rId5"/>
    <p:sldId id="311" r:id="rId6"/>
    <p:sldId id="303" r:id="rId7"/>
    <p:sldId id="300" r:id="rId8"/>
    <p:sldId id="302" r:id="rId9"/>
    <p:sldId id="304" r:id="rId10"/>
    <p:sldId id="305" r:id="rId11"/>
    <p:sldId id="306" r:id="rId12"/>
    <p:sldId id="307" r:id="rId13"/>
    <p:sldId id="308" r:id="rId14"/>
    <p:sldId id="309" r:id="rId15"/>
    <p:sldId id="323" r:id="rId16"/>
    <p:sldId id="310" r:id="rId17"/>
    <p:sldId id="313" r:id="rId18"/>
    <p:sldId id="314" r:id="rId19"/>
    <p:sldId id="315" r:id="rId20"/>
    <p:sldId id="316" r:id="rId21"/>
    <p:sldId id="318" r:id="rId22"/>
    <p:sldId id="317" r:id="rId23"/>
    <p:sldId id="322" r:id="rId24"/>
    <p:sldId id="320" r:id="rId25"/>
    <p:sldId id="321" r:id="rId26"/>
  </p:sldIdLst>
  <p:sldSz cx="9144000" cy="5143500" type="screen16x9"/>
  <p:notesSz cx="6858000" cy="9144000"/>
  <p:embeddedFontLst>
    <p:embeddedFont>
      <p:font typeface="Anaheim" panose="020B0604020202020204" charset="0"/>
      <p:regular r:id="rId28"/>
      <p:bold r:id="rId29"/>
    </p:embeddedFont>
    <p:embeddedFont>
      <p:font typeface="Cabin" panose="020B0604020202020204" charset="0"/>
      <p:regular r:id="rId30"/>
      <p:bold r:id="rId31"/>
      <p:italic r:id="rId32"/>
      <p:boldItalic r:id="rId33"/>
    </p:embeddedFont>
    <p:embeddedFont>
      <p:font typeface="Calistoga" panose="020B0604020202020204" charset="0"/>
      <p:regular r:id="rId34"/>
    </p:embeddedFont>
    <p:embeddedFont>
      <p:font typeface="Candal" panose="020B0604020202020204" charset="0"/>
      <p:regular r:id="rId35"/>
    </p:embeddedFont>
    <p:embeddedFont>
      <p:font typeface="Didact Gothic" panose="00000500000000000000" pitchFamily="2" charset="0"/>
      <p:regular r:id="rId36"/>
    </p:embeddedFont>
    <p:embeddedFont>
      <p:font typeface="DM Sans" pitchFamily="2" charset="0"/>
      <p:regular r:id="rId37"/>
      <p:bold r:id="rId38"/>
      <p:italic r:id="rId39"/>
      <p:boldItalic r:id="rId40"/>
    </p:embeddedFont>
    <p:embeddedFont>
      <p:font typeface="Nunito Light" pitchFamily="2" charset="0"/>
      <p:regular r:id="rId41"/>
      <p: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771"/>
    <a:srgbClr val="9CBFB9"/>
    <a:srgbClr val="143D38"/>
    <a:srgbClr val="EB99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0FE189-DDFA-46C5-898D-D9B514A60871}">
  <a:tblStyle styleId="{830FE189-DDFA-46C5-898D-D9B514A608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a4e0e9a8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a4e0e9a8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9400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3504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4636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8339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57842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32159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3088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1635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877412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371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16c5f5bb66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16c5f5bb66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 dirty="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1891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75717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88553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14376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48005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a4e0e9a8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a4e0e9a8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2051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7113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5699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0632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3767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3449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6112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d8174f1bc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4d8174f1bc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2598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6457250" y="-494288"/>
            <a:ext cx="3230275" cy="1950275"/>
          </a:xfrm>
          <a:custGeom>
            <a:avLst/>
            <a:gdLst/>
            <a:ahLst/>
            <a:cxnLst/>
            <a:rect l="l" t="t" r="r" b="b"/>
            <a:pathLst>
              <a:path w="129211" h="78011" extrusionOk="0">
                <a:moveTo>
                  <a:pt x="304" y="2749"/>
                </a:moveTo>
                <a:cubicBezTo>
                  <a:pt x="-912" y="8423"/>
                  <a:pt x="8275" y="29905"/>
                  <a:pt x="21380" y="36795"/>
                </a:cubicBezTo>
                <a:cubicBezTo>
                  <a:pt x="34485" y="43685"/>
                  <a:pt x="67047" y="37876"/>
                  <a:pt x="78936" y="44091"/>
                </a:cubicBezTo>
                <a:cubicBezTo>
                  <a:pt x="90825" y="50306"/>
                  <a:pt x="85961" y="69086"/>
                  <a:pt x="92716" y="74085"/>
                </a:cubicBezTo>
                <a:cubicBezTo>
                  <a:pt x="99471" y="79084"/>
                  <a:pt x="113522" y="79489"/>
                  <a:pt x="119467" y="74085"/>
                </a:cubicBezTo>
                <a:cubicBezTo>
                  <a:pt x="125412" y="68681"/>
                  <a:pt x="131086" y="53143"/>
                  <a:pt x="128384" y="41659"/>
                </a:cubicBezTo>
                <a:cubicBezTo>
                  <a:pt x="125682" y="30175"/>
                  <a:pt x="119873" y="11666"/>
                  <a:pt x="103255" y="5181"/>
                </a:cubicBezTo>
                <a:cubicBezTo>
                  <a:pt x="86637" y="-1304"/>
                  <a:pt x="45835" y="3154"/>
                  <a:pt x="28676" y="2749"/>
                </a:cubicBezTo>
                <a:cubicBezTo>
                  <a:pt x="11518" y="2344"/>
                  <a:pt x="1520" y="-2925"/>
                  <a:pt x="304" y="2749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155125" y="1519800"/>
            <a:ext cx="2997000" cy="210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 b="1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915926" y="-534200"/>
            <a:ext cx="2950627" cy="2392751"/>
          </a:xfrm>
          <a:custGeom>
            <a:avLst/>
            <a:gdLst/>
            <a:ahLst/>
            <a:cxnLst/>
            <a:rect l="l" t="t" r="r" b="b"/>
            <a:pathLst>
              <a:path w="133876" h="108564" extrusionOk="0">
                <a:moveTo>
                  <a:pt x="18339" y="104037"/>
                </a:moveTo>
                <a:cubicBezTo>
                  <a:pt x="25649" y="109575"/>
                  <a:pt x="38645" y="108910"/>
                  <a:pt x="46250" y="107581"/>
                </a:cubicBezTo>
                <a:cubicBezTo>
                  <a:pt x="53855" y="106252"/>
                  <a:pt x="60353" y="102412"/>
                  <a:pt x="63971" y="96062"/>
                </a:cubicBezTo>
                <a:cubicBezTo>
                  <a:pt x="67589" y="89712"/>
                  <a:pt x="64709" y="76939"/>
                  <a:pt x="67958" y="69481"/>
                </a:cubicBezTo>
                <a:cubicBezTo>
                  <a:pt x="71207" y="62024"/>
                  <a:pt x="75785" y="55157"/>
                  <a:pt x="83464" y="51317"/>
                </a:cubicBezTo>
                <a:cubicBezTo>
                  <a:pt x="91143" y="47478"/>
                  <a:pt x="106279" y="49324"/>
                  <a:pt x="114032" y="46444"/>
                </a:cubicBezTo>
                <a:cubicBezTo>
                  <a:pt x="121785" y="43564"/>
                  <a:pt x="126732" y="38543"/>
                  <a:pt x="129981" y="34039"/>
                </a:cubicBezTo>
                <a:cubicBezTo>
                  <a:pt x="133230" y="29535"/>
                  <a:pt x="133304" y="23997"/>
                  <a:pt x="133525" y="19419"/>
                </a:cubicBezTo>
                <a:cubicBezTo>
                  <a:pt x="133747" y="14841"/>
                  <a:pt x="134485" y="9672"/>
                  <a:pt x="131310" y="6571"/>
                </a:cubicBezTo>
                <a:cubicBezTo>
                  <a:pt x="128135" y="3470"/>
                  <a:pt x="125551" y="1846"/>
                  <a:pt x="114475" y="812"/>
                </a:cubicBezTo>
                <a:cubicBezTo>
                  <a:pt x="103400" y="-222"/>
                  <a:pt x="80658" y="-74"/>
                  <a:pt x="64857" y="369"/>
                </a:cubicBezTo>
                <a:cubicBezTo>
                  <a:pt x="49056" y="812"/>
                  <a:pt x="30153" y="-591"/>
                  <a:pt x="19668" y="3470"/>
                </a:cubicBezTo>
                <a:cubicBezTo>
                  <a:pt x="9183" y="7531"/>
                  <a:pt x="4827" y="12921"/>
                  <a:pt x="1947" y="24735"/>
                </a:cubicBezTo>
                <a:cubicBezTo>
                  <a:pt x="-933" y="36549"/>
                  <a:pt x="-342" y="61137"/>
                  <a:pt x="2390" y="74354"/>
                </a:cubicBezTo>
                <a:cubicBezTo>
                  <a:pt x="5122" y="87571"/>
                  <a:pt x="11029" y="98499"/>
                  <a:pt x="18339" y="10403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2" name="Google Shape;12;p2"/>
          <p:cNvSpPr/>
          <p:nvPr/>
        </p:nvSpPr>
        <p:spPr>
          <a:xfrm>
            <a:off x="7730409" y="4179197"/>
            <a:ext cx="1774275" cy="1140225"/>
          </a:xfrm>
          <a:custGeom>
            <a:avLst/>
            <a:gdLst/>
            <a:ahLst/>
            <a:cxnLst/>
            <a:rect l="l" t="t" r="r" b="b"/>
            <a:pathLst>
              <a:path w="70971" h="45609" extrusionOk="0">
                <a:moveTo>
                  <a:pt x="50519" y="45572"/>
                </a:moveTo>
                <a:cubicBezTo>
                  <a:pt x="40625" y="45646"/>
                  <a:pt x="13896" y="43653"/>
                  <a:pt x="5774" y="41142"/>
                </a:cubicBezTo>
                <a:cubicBezTo>
                  <a:pt x="-2348" y="38632"/>
                  <a:pt x="88" y="33389"/>
                  <a:pt x="1786" y="30509"/>
                </a:cubicBezTo>
                <a:cubicBezTo>
                  <a:pt x="3484" y="27629"/>
                  <a:pt x="10868" y="25267"/>
                  <a:pt x="15963" y="23864"/>
                </a:cubicBezTo>
                <a:cubicBezTo>
                  <a:pt x="21058" y="22461"/>
                  <a:pt x="27851" y="24529"/>
                  <a:pt x="32355" y="22092"/>
                </a:cubicBezTo>
                <a:cubicBezTo>
                  <a:pt x="36859" y="19655"/>
                  <a:pt x="39664" y="12715"/>
                  <a:pt x="42987" y="9244"/>
                </a:cubicBezTo>
                <a:cubicBezTo>
                  <a:pt x="46310" y="5774"/>
                  <a:pt x="48451" y="2451"/>
                  <a:pt x="52291" y="1269"/>
                </a:cubicBezTo>
                <a:cubicBezTo>
                  <a:pt x="56131" y="88"/>
                  <a:pt x="62924" y="-1168"/>
                  <a:pt x="66025" y="2155"/>
                </a:cubicBezTo>
                <a:cubicBezTo>
                  <a:pt x="69126" y="5478"/>
                  <a:pt x="71046" y="14781"/>
                  <a:pt x="70898" y="21205"/>
                </a:cubicBezTo>
                <a:cubicBezTo>
                  <a:pt x="70750" y="27629"/>
                  <a:pt x="68536" y="36638"/>
                  <a:pt x="65139" y="40699"/>
                </a:cubicBezTo>
                <a:cubicBezTo>
                  <a:pt x="61743" y="44760"/>
                  <a:pt x="60413" y="45498"/>
                  <a:pt x="50519" y="4557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3" name="Google Shape;13;p2"/>
          <p:cNvSpPr/>
          <p:nvPr/>
        </p:nvSpPr>
        <p:spPr>
          <a:xfrm>
            <a:off x="-425734" y="3033522"/>
            <a:ext cx="1977975" cy="2388150"/>
          </a:xfrm>
          <a:custGeom>
            <a:avLst/>
            <a:gdLst/>
            <a:ahLst/>
            <a:cxnLst/>
            <a:rect l="l" t="t" r="r" b="b"/>
            <a:pathLst>
              <a:path w="79119" h="95526" extrusionOk="0">
                <a:moveTo>
                  <a:pt x="6396" y="3773"/>
                </a:moveTo>
                <a:cubicBezTo>
                  <a:pt x="9733" y="229"/>
                  <a:pt x="15330" y="-435"/>
                  <a:pt x="21015" y="229"/>
                </a:cubicBezTo>
                <a:cubicBezTo>
                  <a:pt x="26700" y="894"/>
                  <a:pt x="36617" y="2987"/>
                  <a:pt x="40508" y="7760"/>
                </a:cubicBezTo>
                <a:cubicBezTo>
                  <a:pt x="44399" y="12533"/>
                  <a:pt x="45445" y="19839"/>
                  <a:pt x="44361" y="28868"/>
                </a:cubicBezTo>
                <a:cubicBezTo>
                  <a:pt x="43277" y="37898"/>
                  <a:pt x="34135" y="54500"/>
                  <a:pt x="34002" y="61937"/>
                </a:cubicBezTo>
                <a:cubicBezTo>
                  <a:pt x="33869" y="69374"/>
                  <a:pt x="36662" y="71949"/>
                  <a:pt x="43565" y="73492"/>
                </a:cubicBezTo>
                <a:cubicBezTo>
                  <a:pt x="50468" y="75035"/>
                  <a:pt x="70022" y="68566"/>
                  <a:pt x="75419" y="71197"/>
                </a:cubicBezTo>
                <a:cubicBezTo>
                  <a:pt x="80817" y="73828"/>
                  <a:pt x="79701" y="85451"/>
                  <a:pt x="75950" y="89276"/>
                </a:cubicBezTo>
                <a:cubicBezTo>
                  <a:pt x="72199" y="93101"/>
                  <a:pt x="64284" y="93485"/>
                  <a:pt x="52913" y="94149"/>
                </a:cubicBezTo>
                <a:cubicBezTo>
                  <a:pt x="41542" y="94814"/>
                  <a:pt x="16438" y="97324"/>
                  <a:pt x="7725" y="93263"/>
                </a:cubicBezTo>
                <a:cubicBezTo>
                  <a:pt x="-988" y="89202"/>
                  <a:pt x="1758" y="81745"/>
                  <a:pt x="636" y="69783"/>
                </a:cubicBezTo>
                <a:cubicBezTo>
                  <a:pt x="-486" y="57822"/>
                  <a:pt x="31" y="32496"/>
                  <a:pt x="991" y="21494"/>
                </a:cubicBezTo>
                <a:cubicBezTo>
                  <a:pt x="1951" y="10492"/>
                  <a:pt x="3059" y="7317"/>
                  <a:pt x="6396" y="3773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/>
          <p:nvPr/>
        </p:nvSpPr>
        <p:spPr>
          <a:xfrm rot="10800000" flipH="1">
            <a:off x="-711396" y="-558153"/>
            <a:ext cx="2224350" cy="2584375"/>
          </a:xfrm>
          <a:custGeom>
            <a:avLst/>
            <a:gdLst/>
            <a:ahLst/>
            <a:cxnLst/>
            <a:rect l="l" t="t" r="r" b="b"/>
            <a:pathLst>
              <a:path w="88974" h="103375" extrusionOk="0">
                <a:moveTo>
                  <a:pt x="76284" y="90083"/>
                </a:moveTo>
                <a:cubicBezTo>
                  <a:pt x="82094" y="84003"/>
                  <a:pt x="91280" y="73600"/>
                  <a:pt x="88443" y="64953"/>
                </a:cubicBezTo>
                <a:cubicBezTo>
                  <a:pt x="85606" y="56306"/>
                  <a:pt x="64394" y="47795"/>
                  <a:pt x="59260" y="38202"/>
                </a:cubicBezTo>
                <a:cubicBezTo>
                  <a:pt x="54126" y="28610"/>
                  <a:pt x="59936" y="13748"/>
                  <a:pt x="57639" y="7398"/>
                </a:cubicBezTo>
                <a:cubicBezTo>
                  <a:pt x="55342" y="1048"/>
                  <a:pt x="51964" y="-438"/>
                  <a:pt x="45479" y="102"/>
                </a:cubicBezTo>
                <a:cubicBezTo>
                  <a:pt x="38994" y="643"/>
                  <a:pt x="26294" y="-1789"/>
                  <a:pt x="18728" y="10641"/>
                </a:cubicBezTo>
                <a:cubicBezTo>
                  <a:pt x="11162" y="23071"/>
                  <a:pt x="-1132" y="59684"/>
                  <a:pt x="84" y="74681"/>
                </a:cubicBezTo>
                <a:cubicBezTo>
                  <a:pt x="1300" y="89678"/>
                  <a:pt x="17107" y="96164"/>
                  <a:pt x="26024" y="100622"/>
                </a:cubicBezTo>
                <a:cubicBezTo>
                  <a:pt x="34941" y="105081"/>
                  <a:pt x="45209" y="103189"/>
                  <a:pt x="53586" y="101432"/>
                </a:cubicBezTo>
                <a:cubicBezTo>
                  <a:pt x="61963" y="99676"/>
                  <a:pt x="70475" y="96163"/>
                  <a:pt x="76284" y="9008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45" name="Google Shape;145;p24"/>
          <p:cNvSpPr/>
          <p:nvPr/>
        </p:nvSpPr>
        <p:spPr>
          <a:xfrm rot="10800000" flipH="1">
            <a:off x="7230819" y="2325871"/>
            <a:ext cx="2449350" cy="3316100"/>
          </a:xfrm>
          <a:custGeom>
            <a:avLst/>
            <a:gdLst/>
            <a:ahLst/>
            <a:cxnLst/>
            <a:rect l="l" t="t" r="r" b="b"/>
            <a:pathLst>
              <a:path w="97974" h="132644" extrusionOk="0">
                <a:moveTo>
                  <a:pt x="3407" y="12598"/>
                </a:moveTo>
                <a:cubicBezTo>
                  <a:pt x="-4834" y="20975"/>
                  <a:pt x="4218" y="40025"/>
                  <a:pt x="12324" y="50698"/>
                </a:cubicBezTo>
                <a:cubicBezTo>
                  <a:pt x="20431" y="61372"/>
                  <a:pt x="45966" y="64344"/>
                  <a:pt x="52046" y="76639"/>
                </a:cubicBezTo>
                <a:cubicBezTo>
                  <a:pt x="58126" y="88934"/>
                  <a:pt x="45831" y="115279"/>
                  <a:pt x="48803" y="124466"/>
                </a:cubicBezTo>
                <a:cubicBezTo>
                  <a:pt x="51775" y="133653"/>
                  <a:pt x="63260" y="133248"/>
                  <a:pt x="69880" y="131762"/>
                </a:cubicBezTo>
                <a:cubicBezTo>
                  <a:pt x="76500" y="130276"/>
                  <a:pt x="84066" y="133653"/>
                  <a:pt x="88524" y="115549"/>
                </a:cubicBezTo>
                <a:cubicBezTo>
                  <a:pt x="92983" y="97445"/>
                  <a:pt x="101090" y="42322"/>
                  <a:pt x="96631" y="23137"/>
                </a:cubicBezTo>
                <a:cubicBezTo>
                  <a:pt x="92173" y="3952"/>
                  <a:pt x="77310" y="2196"/>
                  <a:pt x="61773" y="439"/>
                </a:cubicBezTo>
                <a:cubicBezTo>
                  <a:pt x="46236" y="-1317"/>
                  <a:pt x="11649" y="4222"/>
                  <a:pt x="3407" y="1259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46" name="Google Shape;146;p24"/>
          <p:cNvSpPr/>
          <p:nvPr/>
        </p:nvSpPr>
        <p:spPr>
          <a:xfrm>
            <a:off x="-512649" y="4143953"/>
            <a:ext cx="2298800" cy="1434050"/>
          </a:xfrm>
          <a:custGeom>
            <a:avLst/>
            <a:gdLst/>
            <a:ahLst/>
            <a:cxnLst/>
            <a:rect l="l" t="t" r="r" b="b"/>
            <a:pathLst>
              <a:path w="91952" h="57362" extrusionOk="0">
                <a:moveTo>
                  <a:pt x="89410" y="52304"/>
                </a:moveTo>
                <a:cubicBezTo>
                  <a:pt x="94139" y="46359"/>
                  <a:pt x="91977" y="27174"/>
                  <a:pt x="85357" y="21499"/>
                </a:cubicBezTo>
                <a:cubicBezTo>
                  <a:pt x="78737" y="15825"/>
                  <a:pt x="58066" y="21635"/>
                  <a:pt x="49689" y="18257"/>
                </a:cubicBezTo>
                <a:cubicBezTo>
                  <a:pt x="41312" y="14879"/>
                  <a:pt x="41177" y="3665"/>
                  <a:pt x="35097" y="1233"/>
                </a:cubicBezTo>
                <a:cubicBezTo>
                  <a:pt x="29017" y="-1199"/>
                  <a:pt x="19020" y="152"/>
                  <a:pt x="13210" y="3665"/>
                </a:cubicBezTo>
                <a:cubicBezTo>
                  <a:pt x="7401" y="7178"/>
                  <a:pt x="916" y="14474"/>
                  <a:pt x="240" y="22310"/>
                </a:cubicBezTo>
                <a:cubicBezTo>
                  <a:pt x="-435" y="30146"/>
                  <a:pt x="-300" y="44872"/>
                  <a:pt x="9157" y="50682"/>
                </a:cubicBezTo>
                <a:cubicBezTo>
                  <a:pt x="18615" y="56492"/>
                  <a:pt x="43610" y="56898"/>
                  <a:pt x="56985" y="57168"/>
                </a:cubicBezTo>
                <a:cubicBezTo>
                  <a:pt x="70361" y="57438"/>
                  <a:pt x="84681" y="58249"/>
                  <a:pt x="89410" y="52304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Google Shape;147;p24"/>
          <p:cNvSpPr/>
          <p:nvPr/>
        </p:nvSpPr>
        <p:spPr>
          <a:xfrm>
            <a:off x="1587913" y="-135321"/>
            <a:ext cx="539150" cy="744975"/>
          </a:xfrm>
          <a:custGeom>
            <a:avLst/>
            <a:gdLst/>
            <a:ahLst/>
            <a:cxnLst/>
            <a:rect l="l" t="t" r="r" b="b"/>
            <a:pathLst>
              <a:path w="21566" h="29799" extrusionOk="0">
                <a:moveTo>
                  <a:pt x="523" y="549"/>
                </a:moveTo>
                <a:cubicBezTo>
                  <a:pt x="-1503" y="2441"/>
                  <a:pt x="4307" y="12709"/>
                  <a:pt x="6198" y="17573"/>
                </a:cubicBezTo>
                <a:cubicBezTo>
                  <a:pt x="8090" y="22437"/>
                  <a:pt x="9440" y="29462"/>
                  <a:pt x="11872" y="29732"/>
                </a:cubicBezTo>
                <a:cubicBezTo>
                  <a:pt x="14304" y="30002"/>
                  <a:pt x="19708" y="23112"/>
                  <a:pt x="20789" y="19194"/>
                </a:cubicBezTo>
                <a:cubicBezTo>
                  <a:pt x="21870" y="15276"/>
                  <a:pt x="21735" y="9332"/>
                  <a:pt x="18357" y="6224"/>
                </a:cubicBezTo>
                <a:cubicBezTo>
                  <a:pt x="14979" y="3117"/>
                  <a:pt x="2550" y="-1342"/>
                  <a:pt x="523" y="54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/>
          <p:nvPr/>
        </p:nvSpPr>
        <p:spPr>
          <a:xfrm>
            <a:off x="6543204" y="-770564"/>
            <a:ext cx="3205000" cy="2785325"/>
          </a:xfrm>
          <a:custGeom>
            <a:avLst/>
            <a:gdLst/>
            <a:ahLst/>
            <a:cxnLst/>
            <a:rect l="l" t="t" r="r" b="b"/>
            <a:pathLst>
              <a:path w="128200" h="111413" extrusionOk="0">
                <a:moveTo>
                  <a:pt x="4161" y="8936"/>
                </a:moveTo>
                <a:cubicBezTo>
                  <a:pt x="-2189" y="17178"/>
                  <a:pt x="-972" y="38930"/>
                  <a:pt x="5783" y="49468"/>
                </a:cubicBezTo>
                <a:cubicBezTo>
                  <a:pt x="12538" y="60006"/>
                  <a:pt x="33074" y="68113"/>
                  <a:pt x="44693" y="72166"/>
                </a:cubicBezTo>
                <a:cubicBezTo>
                  <a:pt x="56312" y="76219"/>
                  <a:pt x="69688" y="68383"/>
                  <a:pt x="75498" y="73787"/>
                </a:cubicBezTo>
                <a:cubicBezTo>
                  <a:pt x="81308" y="79191"/>
                  <a:pt x="74417" y="98376"/>
                  <a:pt x="79551" y="104591"/>
                </a:cubicBezTo>
                <a:cubicBezTo>
                  <a:pt x="84685" y="110806"/>
                  <a:pt x="98466" y="112157"/>
                  <a:pt x="106302" y="111076"/>
                </a:cubicBezTo>
                <a:cubicBezTo>
                  <a:pt x="114138" y="109995"/>
                  <a:pt x="123326" y="108779"/>
                  <a:pt x="126568" y="98106"/>
                </a:cubicBezTo>
                <a:cubicBezTo>
                  <a:pt x="129811" y="87433"/>
                  <a:pt x="127514" y="62033"/>
                  <a:pt x="125757" y="47036"/>
                </a:cubicBezTo>
                <a:cubicBezTo>
                  <a:pt x="124001" y="32039"/>
                  <a:pt x="129675" y="15961"/>
                  <a:pt x="116029" y="8125"/>
                </a:cubicBezTo>
                <a:cubicBezTo>
                  <a:pt x="102383" y="289"/>
                  <a:pt x="62528" y="-116"/>
                  <a:pt x="43883" y="19"/>
                </a:cubicBezTo>
                <a:cubicBezTo>
                  <a:pt x="25238" y="154"/>
                  <a:pt x="10511" y="695"/>
                  <a:pt x="4161" y="8936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50" name="Google Shape;150;p25"/>
          <p:cNvSpPr/>
          <p:nvPr/>
        </p:nvSpPr>
        <p:spPr>
          <a:xfrm>
            <a:off x="-346215" y="2649447"/>
            <a:ext cx="927175" cy="2205700"/>
          </a:xfrm>
          <a:custGeom>
            <a:avLst/>
            <a:gdLst/>
            <a:ahLst/>
            <a:cxnLst/>
            <a:rect l="l" t="t" r="r" b="b"/>
            <a:pathLst>
              <a:path w="37087" h="88228" extrusionOk="0">
                <a:moveTo>
                  <a:pt x="6553" y="84521"/>
                </a:moveTo>
                <a:cubicBezTo>
                  <a:pt x="12498" y="93168"/>
                  <a:pt x="31548" y="83981"/>
                  <a:pt x="35736" y="77226"/>
                </a:cubicBezTo>
                <a:cubicBezTo>
                  <a:pt x="39924" y="70471"/>
                  <a:pt x="32223" y="54123"/>
                  <a:pt x="31683" y="43990"/>
                </a:cubicBezTo>
                <a:cubicBezTo>
                  <a:pt x="31143" y="33857"/>
                  <a:pt x="33575" y="23589"/>
                  <a:pt x="32494" y="16428"/>
                </a:cubicBezTo>
                <a:cubicBezTo>
                  <a:pt x="31413" y="9267"/>
                  <a:pt x="29386" y="3053"/>
                  <a:pt x="25198" y="1026"/>
                </a:cubicBezTo>
                <a:cubicBezTo>
                  <a:pt x="21010" y="-1001"/>
                  <a:pt x="11552" y="215"/>
                  <a:pt x="7364" y="4268"/>
                </a:cubicBezTo>
                <a:cubicBezTo>
                  <a:pt x="3176" y="8321"/>
                  <a:pt x="203" y="11970"/>
                  <a:pt x="68" y="25345"/>
                </a:cubicBezTo>
                <a:cubicBezTo>
                  <a:pt x="-67" y="38721"/>
                  <a:pt x="608" y="75874"/>
                  <a:pt x="6553" y="8452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51" name="Google Shape;151;p25"/>
          <p:cNvSpPr/>
          <p:nvPr/>
        </p:nvSpPr>
        <p:spPr>
          <a:xfrm>
            <a:off x="7452605" y="4255010"/>
            <a:ext cx="2149875" cy="1372600"/>
          </a:xfrm>
          <a:custGeom>
            <a:avLst/>
            <a:gdLst/>
            <a:ahLst/>
            <a:cxnLst/>
            <a:rect l="l" t="t" r="r" b="b"/>
            <a:pathLst>
              <a:path w="85995" h="54904" extrusionOk="0">
                <a:moveTo>
                  <a:pt x="21287" y="52726"/>
                </a:moveTo>
                <a:cubicBezTo>
                  <a:pt x="10344" y="51240"/>
                  <a:pt x="3454" y="50294"/>
                  <a:pt x="1022" y="43809"/>
                </a:cubicBezTo>
                <a:cubicBezTo>
                  <a:pt x="-1410" y="37324"/>
                  <a:pt x="751" y="19490"/>
                  <a:pt x="6696" y="13815"/>
                </a:cubicBezTo>
                <a:cubicBezTo>
                  <a:pt x="12641" y="8141"/>
                  <a:pt x="28584" y="11924"/>
                  <a:pt x="36690" y="9762"/>
                </a:cubicBezTo>
                <a:cubicBezTo>
                  <a:pt x="44796" y="7600"/>
                  <a:pt x="48309" y="1791"/>
                  <a:pt x="55334" y="845"/>
                </a:cubicBezTo>
                <a:cubicBezTo>
                  <a:pt x="62360" y="-101"/>
                  <a:pt x="73844" y="-642"/>
                  <a:pt x="78843" y="4087"/>
                </a:cubicBezTo>
                <a:cubicBezTo>
                  <a:pt x="83842" y="8816"/>
                  <a:pt x="87355" y="21111"/>
                  <a:pt x="85328" y="29217"/>
                </a:cubicBezTo>
                <a:cubicBezTo>
                  <a:pt x="83301" y="37324"/>
                  <a:pt x="77357" y="48808"/>
                  <a:pt x="66683" y="52726"/>
                </a:cubicBezTo>
                <a:cubicBezTo>
                  <a:pt x="56010" y="56644"/>
                  <a:pt x="32231" y="54212"/>
                  <a:pt x="21287" y="52726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-241642" y="3570654"/>
            <a:ext cx="1368775" cy="1721850"/>
          </a:xfrm>
          <a:custGeom>
            <a:avLst/>
            <a:gdLst/>
            <a:ahLst/>
            <a:cxnLst/>
            <a:rect l="l" t="t" r="r" b="b"/>
            <a:pathLst>
              <a:path w="54751" h="68874" extrusionOk="0">
                <a:moveTo>
                  <a:pt x="26463" y="68532"/>
                </a:moveTo>
                <a:cubicBezTo>
                  <a:pt x="34383" y="68805"/>
                  <a:pt x="46468" y="69556"/>
                  <a:pt x="51043" y="67303"/>
                </a:cubicBezTo>
                <a:cubicBezTo>
                  <a:pt x="55618" y="65050"/>
                  <a:pt x="55140" y="59724"/>
                  <a:pt x="53911" y="55013"/>
                </a:cubicBezTo>
                <a:cubicBezTo>
                  <a:pt x="52682" y="50302"/>
                  <a:pt x="49063" y="41698"/>
                  <a:pt x="43669" y="39035"/>
                </a:cubicBezTo>
                <a:cubicBezTo>
                  <a:pt x="38275" y="36372"/>
                  <a:pt x="24210" y="43337"/>
                  <a:pt x="21547" y="39035"/>
                </a:cubicBezTo>
                <a:cubicBezTo>
                  <a:pt x="18884" y="34734"/>
                  <a:pt x="28034" y="19644"/>
                  <a:pt x="27692" y="13226"/>
                </a:cubicBezTo>
                <a:cubicBezTo>
                  <a:pt x="27351" y="6808"/>
                  <a:pt x="23253" y="1619"/>
                  <a:pt x="19498" y="526"/>
                </a:cubicBezTo>
                <a:cubicBezTo>
                  <a:pt x="15743" y="-566"/>
                  <a:pt x="8369" y="-566"/>
                  <a:pt x="5160" y="6671"/>
                </a:cubicBezTo>
                <a:cubicBezTo>
                  <a:pt x="1951" y="13909"/>
                  <a:pt x="516" y="34119"/>
                  <a:pt x="243" y="43951"/>
                </a:cubicBezTo>
                <a:cubicBezTo>
                  <a:pt x="-30" y="53783"/>
                  <a:pt x="-849" y="61567"/>
                  <a:pt x="3521" y="65664"/>
                </a:cubicBezTo>
                <a:cubicBezTo>
                  <a:pt x="7891" y="69761"/>
                  <a:pt x="18543" y="68259"/>
                  <a:pt x="26463" y="68532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" name="Google Shape;30;p5"/>
          <p:cNvSpPr/>
          <p:nvPr/>
        </p:nvSpPr>
        <p:spPr>
          <a:xfrm>
            <a:off x="7405682" y="-568407"/>
            <a:ext cx="2605225" cy="3233900"/>
          </a:xfrm>
          <a:custGeom>
            <a:avLst/>
            <a:gdLst/>
            <a:ahLst/>
            <a:cxnLst/>
            <a:rect l="l" t="t" r="r" b="b"/>
            <a:pathLst>
              <a:path w="104209" h="129356" extrusionOk="0">
                <a:moveTo>
                  <a:pt x="7343" y="4547"/>
                </a:moveTo>
                <a:cubicBezTo>
                  <a:pt x="-4401" y="9532"/>
                  <a:pt x="174" y="25099"/>
                  <a:pt x="5705" y="31340"/>
                </a:cubicBezTo>
                <a:cubicBezTo>
                  <a:pt x="11236" y="37581"/>
                  <a:pt x="32880" y="35573"/>
                  <a:pt x="40527" y="41991"/>
                </a:cubicBezTo>
                <a:cubicBezTo>
                  <a:pt x="48174" y="48409"/>
                  <a:pt x="50086" y="59608"/>
                  <a:pt x="51588" y="69850"/>
                </a:cubicBezTo>
                <a:cubicBezTo>
                  <a:pt x="53090" y="80092"/>
                  <a:pt x="47901" y="94021"/>
                  <a:pt x="49540" y="103443"/>
                </a:cubicBezTo>
                <a:cubicBezTo>
                  <a:pt x="51179" y="112866"/>
                  <a:pt x="55139" y="122766"/>
                  <a:pt x="61421" y="126385"/>
                </a:cubicBezTo>
                <a:cubicBezTo>
                  <a:pt x="67703" y="130004"/>
                  <a:pt x="80744" y="131096"/>
                  <a:pt x="87230" y="125156"/>
                </a:cubicBezTo>
                <a:cubicBezTo>
                  <a:pt x="93717" y="119216"/>
                  <a:pt x="97814" y="108332"/>
                  <a:pt x="100340" y="90743"/>
                </a:cubicBezTo>
                <a:cubicBezTo>
                  <a:pt x="102866" y="73154"/>
                  <a:pt x="106417" y="34508"/>
                  <a:pt x="102388" y="19623"/>
                </a:cubicBezTo>
                <a:cubicBezTo>
                  <a:pt x="98360" y="4738"/>
                  <a:pt x="92010" y="3946"/>
                  <a:pt x="76169" y="1433"/>
                </a:cubicBezTo>
                <a:cubicBezTo>
                  <a:pt x="60328" y="-1080"/>
                  <a:pt x="19087" y="-437"/>
                  <a:pt x="7343" y="454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4738363" y="1774550"/>
            <a:ext cx="3492000" cy="262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2"/>
          </p:nvPr>
        </p:nvSpPr>
        <p:spPr>
          <a:xfrm>
            <a:off x="913638" y="1774550"/>
            <a:ext cx="3492000" cy="262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 sz="16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0000" y="474850"/>
            <a:ext cx="77040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713224" y="474850"/>
            <a:ext cx="7717500" cy="69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31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ubTitle" idx="1"/>
          </p:nvPr>
        </p:nvSpPr>
        <p:spPr>
          <a:xfrm>
            <a:off x="713225" y="1319050"/>
            <a:ext cx="6743100" cy="23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Nunito Light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/>
          <p:nvPr/>
        </p:nvSpPr>
        <p:spPr>
          <a:xfrm>
            <a:off x="-335864" y="3396240"/>
            <a:ext cx="1696225" cy="2154100"/>
          </a:xfrm>
          <a:custGeom>
            <a:avLst/>
            <a:gdLst/>
            <a:ahLst/>
            <a:cxnLst/>
            <a:rect l="l" t="t" r="r" b="b"/>
            <a:pathLst>
              <a:path w="67849" h="86164" extrusionOk="0">
                <a:moveTo>
                  <a:pt x="54778" y="85454"/>
                </a:moveTo>
                <a:cubicBezTo>
                  <a:pt x="65316" y="83563"/>
                  <a:pt x="68153" y="73025"/>
                  <a:pt x="67748" y="65999"/>
                </a:cubicBezTo>
                <a:cubicBezTo>
                  <a:pt x="67343" y="58974"/>
                  <a:pt x="58426" y="48840"/>
                  <a:pt x="52346" y="43301"/>
                </a:cubicBezTo>
                <a:cubicBezTo>
                  <a:pt x="46266" y="37762"/>
                  <a:pt x="34782" y="37762"/>
                  <a:pt x="31269" y="32763"/>
                </a:cubicBezTo>
                <a:cubicBezTo>
                  <a:pt x="27756" y="27764"/>
                  <a:pt x="32620" y="18576"/>
                  <a:pt x="31269" y="13307"/>
                </a:cubicBezTo>
                <a:cubicBezTo>
                  <a:pt x="29918" y="8038"/>
                  <a:pt x="27351" y="2499"/>
                  <a:pt x="23163" y="1148"/>
                </a:cubicBezTo>
                <a:cubicBezTo>
                  <a:pt x="18975" y="-203"/>
                  <a:pt x="9517" y="-744"/>
                  <a:pt x="6139" y="5201"/>
                </a:cubicBezTo>
                <a:cubicBezTo>
                  <a:pt x="2761" y="11146"/>
                  <a:pt x="3167" y="24792"/>
                  <a:pt x="2897" y="36816"/>
                </a:cubicBezTo>
                <a:cubicBezTo>
                  <a:pt x="2627" y="48841"/>
                  <a:pt x="-4129" y="69242"/>
                  <a:pt x="4518" y="77348"/>
                </a:cubicBezTo>
                <a:cubicBezTo>
                  <a:pt x="13165" y="85454"/>
                  <a:pt x="44240" y="87346"/>
                  <a:pt x="54778" y="8545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43" name="Google Shape;43;p7"/>
          <p:cNvSpPr/>
          <p:nvPr/>
        </p:nvSpPr>
        <p:spPr>
          <a:xfrm>
            <a:off x="8562050" y="123485"/>
            <a:ext cx="1967800" cy="4612425"/>
          </a:xfrm>
          <a:custGeom>
            <a:avLst/>
            <a:gdLst/>
            <a:ahLst/>
            <a:cxnLst/>
            <a:rect l="l" t="t" r="r" b="b"/>
            <a:pathLst>
              <a:path w="78712" h="184497" extrusionOk="0">
                <a:moveTo>
                  <a:pt x="34465" y="735"/>
                </a:moveTo>
                <a:cubicBezTo>
                  <a:pt x="22576" y="-3994"/>
                  <a:pt x="5822" y="19921"/>
                  <a:pt x="2039" y="33972"/>
                </a:cubicBezTo>
                <a:cubicBezTo>
                  <a:pt x="-1744" y="48023"/>
                  <a:pt x="12037" y="66262"/>
                  <a:pt x="11767" y="85042"/>
                </a:cubicBezTo>
                <a:cubicBezTo>
                  <a:pt x="11497" y="103822"/>
                  <a:pt x="-2284" y="130167"/>
                  <a:pt x="418" y="146650"/>
                </a:cubicBezTo>
                <a:cubicBezTo>
                  <a:pt x="3120" y="163133"/>
                  <a:pt x="15821" y="181778"/>
                  <a:pt x="27980" y="183940"/>
                </a:cubicBezTo>
                <a:cubicBezTo>
                  <a:pt x="40140" y="186102"/>
                  <a:pt x="65809" y="179887"/>
                  <a:pt x="73375" y="159621"/>
                </a:cubicBezTo>
                <a:cubicBezTo>
                  <a:pt x="80941" y="139355"/>
                  <a:pt x="79860" y="88825"/>
                  <a:pt x="73375" y="62344"/>
                </a:cubicBezTo>
                <a:cubicBezTo>
                  <a:pt x="66890" y="35863"/>
                  <a:pt x="46354" y="5464"/>
                  <a:pt x="34465" y="735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6" name="Google Shape;46;p8"/>
          <p:cNvSpPr/>
          <p:nvPr/>
        </p:nvSpPr>
        <p:spPr>
          <a:xfrm>
            <a:off x="-640905" y="-689425"/>
            <a:ext cx="3541175" cy="1810650"/>
          </a:xfrm>
          <a:custGeom>
            <a:avLst/>
            <a:gdLst/>
            <a:ahLst/>
            <a:cxnLst/>
            <a:rect l="l" t="t" r="r" b="b"/>
            <a:pathLst>
              <a:path w="141647" h="72426" extrusionOk="0">
                <a:moveTo>
                  <a:pt x="7802" y="65677"/>
                </a:moveTo>
                <a:cubicBezTo>
                  <a:pt x="14017" y="75135"/>
                  <a:pt x="34689" y="73108"/>
                  <a:pt x="44281" y="68920"/>
                </a:cubicBezTo>
                <a:cubicBezTo>
                  <a:pt x="53874" y="64732"/>
                  <a:pt x="58737" y="46222"/>
                  <a:pt x="65357" y="40547"/>
                </a:cubicBezTo>
                <a:cubicBezTo>
                  <a:pt x="71977" y="34873"/>
                  <a:pt x="72653" y="34198"/>
                  <a:pt x="84002" y="34873"/>
                </a:cubicBezTo>
                <a:cubicBezTo>
                  <a:pt x="95351" y="35549"/>
                  <a:pt x="124669" y="48653"/>
                  <a:pt x="133451" y="44600"/>
                </a:cubicBezTo>
                <a:cubicBezTo>
                  <a:pt x="142233" y="40547"/>
                  <a:pt x="144935" y="17985"/>
                  <a:pt x="136693" y="10554"/>
                </a:cubicBezTo>
                <a:cubicBezTo>
                  <a:pt x="128452" y="3123"/>
                  <a:pt x="105619" y="-255"/>
                  <a:pt x="84002" y="15"/>
                </a:cubicBezTo>
                <a:cubicBezTo>
                  <a:pt x="62385" y="285"/>
                  <a:pt x="19691" y="1231"/>
                  <a:pt x="6991" y="12175"/>
                </a:cubicBezTo>
                <a:cubicBezTo>
                  <a:pt x="-5709" y="23119"/>
                  <a:pt x="1587" y="56220"/>
                  <a:pt x="7802" y="6567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47" name="Google Shape;47;p8"/>
          <p:cNvSpPr/>
          <p:nvPr/>
        </p:nvSpPr>
        <p:spPr>
          <a:xfrm>
            <a:off x="8284553" y="2713961"/>
            <a:ext cx="1403400" cy="2671300"/>
          </a:xfrm>
          <a:custGeom>
            <a:avLst/>
            <a:gdLst/>
            <a:ahLst/>
            <a:cxnLst/>
            <a:rect l="l" t="t" r="r" b="b"/>
            <a:pathLst>
              <a:path w="56136" h="106852" extrusionOk="0">
                <a:moveTo>
                  <a:pt x="50429" y="10606"/>
                </a:moveTo>
                <a:cubicBezTo>
                  <a:pt x="44484" y="2905"/>
                  <a:pt x="27595" y="-202"/>
                  <a:pt x="19624" y="68"/>
                </a:cubicBezTo>
                <a:cubicBezTo>
                  <a:pt x="11653" y="338"/>
                  <a:pt x="3141" y="4256"/>
                  <a:pt x="2601" y="12227"/>
                </a:cubicBezTo>
                <a:cubicBezTo>
                  <a:pt x="2061" y="20198"/>
                  <a:pt x="16787" y="36411"/>
                  <a:pt x="16382" y="47895"/>
                </a:cubicBezTo>
                <a:cubicBezTo>
                  <a:pt x="15977" y="59379"/>
                  <a:pt x="845" y="71674"/>
                  <a:pt x="169" y="81131"/>
                </a:cubicBezTo>
                <a:cubicBezTo>
                  <a:pt x="-506" y="90589"/>
                  <a:pt x="3817" y="101668"/>
                  <a:pt x="12329" y="104640"/>
                </a:cubicBezTo>
                <a:cubicBezTo>
                  <a:pt x="20841" y="107612"/>
                  <a:pt x="44079" y="108693"/>
                  <a:pt x="51239" y="98965"/>
                </a:cubicBezTo>
                <a:cubicBezTo>
                  <a:pt x="58400" y="89237"/>
                  <a:pt x="55427" y="61001"/>
                  <a:pt x="55292" y="46274"/>
                </a:cubicBezTo>
                <a:cubicBezTo>
                  <a:pt x="55157" y="31548"/>
                  <a:pt x="56374" y="18307"/>
                  <a:pt x="50429" y="10606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48" name="Google Shape;48;p8"/>
          <p:cNvSpPr/>
          <p:nvPr/>
        </p:nvSpPr>
        <p:spPr>
          <a:xfrm>
            <a:off x="-548653" y="3947627"/>
            <a:ext cx="2138050" cy="1500750"/>
          </a:xfrm>
          <a:custGeom>
            <a:avLst/>
            <a:gdLst/>
            <a:ahLst/>
            <a:cxnLst/>
            <a:rect l="l" t="t" r="r" b="b"/>
            <a:pathLst>
              <a:path w="85522" h="60030" extrusionOk="0">
                <a:moveTo>
                  <a:pt x="74637" y="59346"/>
                </a:moveTo>
                <a:cubicBezTo>
                  <a:pt x="87202" y="57049"/>
                  <a:pt x="87067" y="40431"/>
                  <a:pt x="82744" y="35027"/>
                </a:cubicBezTo>
                <a:cubicBezTo>
                  <a:pt x="78421" y="29623"/>
                  <a:pt x="55723" y="31245"/>
                  <a:pt x="48697" y="26921"/>
                </a:cubicBezTo>
                <a:cubicBezTo>
                  <a:pt x="41672" y="22598"/>
                  <a:pt x="45455" y="13545"/>
                  <a:pt x="40591" y="9086"/>
                </a:cubicBezTo>
                <a:cubicBezTo>
                  <a:pt x="35727" y="4627"/>
                  <a:pt x="25729" y="-507"/>
                  <a:pt x="19514" y="169"/>
                </a:cubicBezTo>
                <a:cubicBezTo>
                  <a:pt x="13299" y="845"/>
                  <a:pt x="5328" y="5034"/>
                  <a:pt x="3301" y="13140"/>
                </a:cubicBezTo>
                <a:cubicBezTo>
                  <a:pt x="1275" y="21247"/>
                  <a:pt x="-4534" y="41107"/>
                  <a:pt x="7355" y="48808"/>
                </a:cubicBezTo>
                <a:cubicBezTo>
                  <a:pt x="19244" y="56509"/>
                  <a:pt x="62072" y="61643"/>
                  <a:pt x="74637" y="59346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2135550" y="12653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/>
          <p:nvPr/>
        </p:nvSpPr>
        <p:spPr>
          <a:xfrm>
            <a:off x="8106597" y="1613175"/>
            <a:ext cx="1798375" cy="4045600"/>
          </a:xfrm>
          <a:custGeom>
            <a:avLst/>
            <a:gdLst/>
            <a:ahLst/>
            <a:cxnLst/>
            <a:rect l="l" t="t" r="r" b="b"/>
            <a:pathLst>
              <a:path w="71935" h="161824" extrusionOk="0">
                <a:moveTo>
                  <a:pt x="58357" y="17023"/>
                </a:moveTo>
                <a:cubicBezTo>
                  <a:pt x="51197" y="7025"/>
                  <a:pt x="37957" y="0"/>
                  <a:pt x="28364" y="0"/>
                </a:cubicBezTo>
                <a:cubicBezTo>
                  <a:pt x="18772" y="0"/>
                  <a:pt x="3234" y="4728"/>
                  <a:pt x="802" y="17023"/>
                </a:cubicBezTo>
                <a:cubicBezTo>
                  <a:pt x="-1630" y="29318"/>
                  <a:pt x="13367" y="57825"/>
                  <a:pt x="13772" y="73768"/>
                </a:cubicBezTo>
                <a:cubicBezTo>
                  <a:pt x="14177" y="89711"/>
                  <a:pt x="4990" y="100384"/>
                  <a:pt x="3234" y="112679"/>
                </a:cubicBezTo>
                <a:cubicBezTo>
                  <a:pt x="1478" y="124974"/>
                  <a:pt x="-2846" y="139430"/>
                  <a:pt x="3234" y="147536"/>
                </a:cubicBezTo>
                <a:cubicBezTo>
                  <a:pt x="9314" y="155642"/>
                  <a:pt x="29310" y="163344"/>
                  <a:pt x="39713" y="161317"/>
                </a:cubicBezTo>
                <a:cubicBezTo>
                  <a:pt x="50116" y="159290"/>
                  <a:pt x="60384" y="152264"/>
                  <a:pt x="65653" y="135376"/>
                </a:cubicBezTo>
                <a:cubicBezTo>
                  <a:pt x="70922" y="118488"/>
                  <a:pt x="72543" y="79713"/>
                  <a:pt x="71327" y="59987"/>
                </a:cubicBezTo>
                <a:cubicBezTo>
                  <a:pt x="70111" y="40262"/>
                  <a:pt x="65518" y="27021"/>
                  <a:pt x="58357" y="1702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53" name="Google Shape;53;p9"/>
          <p:cNvSpPr/>
          <p:nvPr/>
        </p:nvSpPr>
        <p:spPr>
          <a:xfrm>
            <a:off x="-808002" y="-604251"/>
            <a:ext cx="1945425" cy="2096675"/>
          </a:xfrm>
          <a:custGeom>
            <a:avLst/>
            <a:gdLst/>
            <a:ahLst/>
            <a:cxnLst/>
            <a:rect l="l" t="t" r="r" b="b"/>
            <a:pathLst>
              <a:path w="77817" h="83867" extrusionOk="0">
                <a:moveTo>
                  <a:pt x="20160" y="61946"/>
                </a:moveTo>
                <a:cubicBezTo>
                  <a:pt x="26105" y="72484"/>
                  <a:pt x="29483" y="83698"/>
                  <a:pt x="36373" y="83833"/>
                </a:cubicBezTo>
                <a:cubicBezTo>
                  <a:pt x="43264" y="83968"/>
                  <a:pt x="56639" y="70457"/>
                  <a:pt x="61503" y="62756"/>
                </a:cubicBezTo>
                <a:cubicBezTo>
                  <a:pt x="66367" y="55055"/>
                  <a:pt x="62989" y="43977"/>
                  <a:pt x="65556" y="37627"/>
                </a:cubicBezTo>
                <a:cubicBezTo>
                  <a:pt x="68123" y="31277"/>
                  <a:pt x="75689" y="30331"/>
                  <a:pt x="76905" y="24656"/>
                </a:cubicBezTo>
                <a:cubicBezTo>
                  <a:pt x="78121" y="18982"/>
                  <a:pt x="78121" y="7363"/>
                  <a:pt x="72852" y="3580"/>
                </a:cubicBezTo>
                <a:cubicBezTo>
                  <a:pt x="67583" y="-203"/>
                  <a:pt x="57315" y="-878"/>
                  <a:pt x="45290" y="1959"/>
                </a:cubicBezTo>
                <a:cubicBezTo>
                  <a:pt x="33266" y="4796"/>
                  <a:pt x="4893" y="10605"/>
                  <a:pt x="705" y="20603"/>
                </a:cubicBezTo>
                <a:cubicBezTo>
                  <a:pt x="-3483" y="30601"/>
                  <a:pt x="14215" y="51408"/>
                  <a:pt x="20160" y="61946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Font typeface="Calistoga"/>
              <a:buNone/>
              <a:defRPr>
                <a:latin typeface="Calistoga"/>
                <a:ea typeface="Calistoga"/>
                <a:cs typeface="Calistoga"/>
                <a:sym typeface="Calistoga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/>
          <p:nvPr/>
        </p:nvSpPr>
        <p:spPr>
          <a:xfrm>
            <a:off x="4849787" y="-438246"/>
            <a:ext cx="4724175" cy="1371125"/>
          </a:xfrm>
          <a:custGeom>
            <a:avLst/>
            <a:gdLst/>
            <a:ahLst/>
            <a:cxnLst/>
            <a:rect l="l" t="t" r="r" b="b"/>
            <a:pathLst>
              <a:path w="188967" h="54845" extrusionOk="0">
                <a:moveTo>
                  <a:pt x="10289" y="10234"/>
                </a:moveTo>
                <a:cubicBezTo>
                  <a:pt x="-10112" y="16179"/>
                  <a:pt x="4345" y="31311"/>
                  <a:pt x="15964" y="36175"/>
                </a:cubicBezTo>
                <a:cubicBezTo>
                  <a:pt x="27583" y="41039"/>
                  <a:pt x="57712" y="39687"/>
                  <a:pt x="80004" y="39417"/>
                </a:cubicBezTo>
                <a:cubicBezTo>
                  <a:pt x="102297" y="39147"/>
                  <a:pt x="135533" y="32121"/>
                  <a:pt x="149719" y="34553"/>
                </a:cubicBezTo>
                <a:cubicBezTo>
                  <a:pt x="163905" y="36985"/>
                  <a:pt x="159582" y="51577"/>
                  <a:pt x="165121" y="54009"/>
                </a:cubicBezTo>
                <a:cubicBezTo>
                  <a:pt x="170660" y="56441"/>
                  <a:pt x="179037" y="52793"/>
                  <a:pt x="182955" y="49145"/>
                </a:cubicBezTo>
                <a:cubicBezTo>
                  <a:pt x="186873" y="45497"/>
                  <a:pt x="189306" y="39417"/>
                  <a:pt x="188630" y="32121"/>
                </a:cubicBezTo>
                <a:cubicBezTo>
                  <a:pt x="187955" y="24825"/>
                  <a:pt x="187279" y="10639"/>
                  <a:pt x="178902" y="5370"/>
                </a:cubicBezTo>
                <a:cubicBezTo>
                  <a:pt x="170525" y="101"/>
                  <a:pt x="166472" y="-304"/>
                  <a:pt x="138370" y="507"/>
                </a:cubicBezTo>
                <a:cubicBezTo>
                  <a:pt x="110268" y="1318"/>
                  <a:pt x="30690" y="4289"/>
                  <a:pt x="10289" y="1023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57" name="Google Shape;57;p10"/>
          <p:cNvSpPr/>
          <p:nvPr/>
        </p:nvSpPr>
        <p:spPr>
          <a:xfrm>
            <a:off x="-754917" y="-487549"/>
            <a:ext cx="2060275" cy="4930225"/>
          </a:xfrm>
          <a:custGeom>
            <a:avLst/>
            <a:gdLst/>
            <a:ahLst/>
            <a:cxnLst/>
            <a:rect l="l" t="t" r="r" b="b"/>
            <a:pathLst>
              <a:path w="82411" h="197209" extrusionOk="0">
                <a:moveTo>
                  <a:pt x="20469" y="196221"/>
                </a:moveTo>
                <a:cubicBezTo>
                  <a:pt x="26279" y="197977"/>
                  <a:pt x="42222" y="198248"/>
                  <a:pt x="46410" y="187304"/>
                </a:cubicBezTo>
                <a:cubicBezTo>
                  <a:pt x="50598" y="176360"/>
                  <a:pt x="44788" y="148123"/>
                  <a:pt x="45599" y="130559"/>
                </a:cubicBezTo>
                <a:cubicBezTo>
                  <a:pt x="46410" y="112995"/>
                  <a:pt x="46140" y="95161"/>
                  <a:pt x="51274" y="81921"/>
                </a:cubicBezTo>
                <a:cubicBezTo>
                  <a:pt x="56408" y="68681"/>
                  <a:pt x="71404" y="61115"/>
                  <a:pt x="76403" y="51117"/>
                </a:cubicBezTo>
                <a:cubicBezTo>
                  <a:pt x="81402" y="41119"/>
                  <a:pt x="83969" y="29500"/>
                  <a:pt x="81267" y="21934"/>
                </a:cubicBezTo>
                <a:cubicBezTo>
                  <a:pt x="78565" y="14368"/>
                  <a:pt x="71000" y="8423"/>
                  <a:pt x="60191" y="5721"/>
                </a:cubicBezTo>
                <a:cubicBezTo>
                  <a:pt x="49383" y="3019"/>
                  <a:pt x="26414" y="-5223"/>
                  <a:pt x="16416" y="5721"/>
                </a:cubicBezTo>
                <a:cubicBezTo>
                  <a:pt x="6418" y="16665"/>
                  <a:pt x="1014" y="42876"/>
                  <a:pt x="203" y="71383"/>
                </a:cubicBezTo>
                <a:cubicBezTo>
                  <a:pt x="-608" y="99891"/>
                  <a:pt x="8174" y="155960"/>
                  <a:pt x="11552" y="176766"/>
                </a:cubicBezTo>
                <a:cubicBezTo>
                  <a:pt x="14930" y="197572"/>
                  <a:pt x="14659" y="194465"/>
                  <a:pt x="20469" y="196221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Google Shape;58;p10"/>
          <p:cNvSpPr/>
          <p:nvPr/>
        </p:nvSpPr>
        <p:spPr>
          <a:xfrm>
            <a:off x="8416177" y="4308206"/>
            <a:ext cx="1093725" cy="1207525"/>
          </a:xfrm>
          <a:custGeom>
            <a:avLst/>
            <a:gdLst/>
            <a:ahLst/>
            <a:cxnLst/>
            <a:rect l="l" t="t" r="r" b="b"/>
            <a:pathLst>
              <a:path w="43749" h="48301" extrusionOk="0">
                <a:moveTo>
                  <a:pt x="41921" y="17361"/>
                </a:moveTo>
                <a:cubicBezTo>
                  <a:pt x="38543" y="10741"/>
                  <a:pt x="26249" y="1689"/>
                  <a:pt x="20034" y="338"/>
                </a:cubicBezTo>
                <a:cubicBezTo>
                  <a:pt x="13819" y="-1013"/>
                  <a:pt x="7740" y="3175"/>
                  <a:pt x="4632" y="9255"/>
                </a:cubicBezTo>
                <a:cubicBezTo>
                  <a:pt x="1525" y="15335"/>
                  <a:pt x="-1853" y="30332"/>
                  <a:pt x="1389" y="36817"/>
                </a:cubicBezTo>
                <a:cubicBezTo>
                  <a:pt x="4632" y="43302"/>
                  <a:pt x="17602" y="47626"/>
                  <a:pt x="24087" y="48166"/>
                </a:cubicBezTo>
                <a:cubicBezTo>
                  <a:pt x="30572" y="48706"/>
                  <a:pt x="37328" y="45193"/>
                  <a:pt x="40300" y="40059"/>
                </a:cubicBezTo>
                <a:cubicBezTo>
                  <a:pt x="43272" y="34925"/>
                  <a:pt x="45299" y="23981"/>
                  <a:pt x="41921" y="1736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59" name="Google Shape;59;p10"/>
          <p:cNvSpPr/>
          <p:nvPr/>
        </p:nvSpPr>
        <p:spPr>
          <a:xfrm>
            <a:off x="8017842" y="539508"/>
            <a:ext cx="825850" cy="617275"/>
          </a:xfrm>
          <a:custGeom>
            <a:avLst/>
            <a:gdLst/>
            <a:ahLst/>
            <a:cxnLst/>
            <a:rect l="l" t="t" r="r" b="b"/>
            <a:pathLst>
              <a:path w="33034" h="24691" extrusionOk="0">
                <a:moveTo>
                  <a:pt x="32831" y="15673"/>
                </a:moveTo>
                <a:cubicBezTo>
                  <a:pt x="32021" y="12025"/>
                  <a:pt x="25265" y="5135"/>
                  <a:pt x="19861" y="2703"/>
                </a:cubicBezTo>
                <a:cubicBezTo>
                  <a:pt x="14457" y="271"/>
                  <a:pt x="2026" y="-675"/>
                  <a:pt x="405" y="1081"/>
                </a:cubicBezTo>
                <a:cubicBezTo>
                  <a:pt x="-1216" y="2837"/>
                  <a:pt x="6080" y="9323"/>
                  <a:pt x="10133" y="13241"/>
                </a:cubicBezTo>
                <a:cubicBezTo>
                  <a:pt x="14186" y="17159"/>
                  <a:pt x="20941" y="24185"/>
                  <a:pt x="24724" y="24590"/>
                </a:cubicBezTo>
                <a:cubicBezTo>
                  <a:pt x="28507" y="24995"/>
                  <a:pt x="33642" y="19321"/>
                  <a:pt x="32831" y="1567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288250"/>
            <a:ext cx="6576000" cy="19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>
            <a:spLocks noGrp="1"/>
          </p:cNvSpPr>
          <p:nvPr>
            <p:ph type="subTitle" idx="1"/>
          </p:nvPr>
        </p:nvSpPr>
        <p:spPr>
          <a:xfrm>
            <a:off x="1284000" y="3259075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11"/>
          <p:cNvSpPr/>
          <p:nvPr/>
        </p:nvSpPr>
        <p:spPr>
          <a:xfrm>
            <a:off x="-568724" y="4052549"/>
            <a:ext cx="1818675" cy="1427275"/>
          </a:xfrm>
          <a:custGeom>
            <a:avLst/>
            <a:gdLst/>
            <a:ahLst/>
            <a:cxnLst/>
            <a:rect l="l" t="t" r="r" b="b"/>
            <a:pathLst>
              <a:path w="72747" h="57091" extrusionOk="0">
                <a:moveTo>
                  <a:pt x="51932" y="52717"/>
                </a:moveTo>
                <a:cubicBezTo>
                  <a:pt x="57066" y="50015"/>
                  <a:pt x="70171" y="45962"/>
                  <a:pt x="72198" y="40558"/>
                </a:cubicBezTo>
                <a:cubicBezTo>
                  <a:pt x="74225" y="35154"/>
                  <a:pt x="68821" y="24886"/>
                  <a:pt x="64092" y="20292"/>
                </a:cubicBezTo>
                <a:cubicBezTo>
                  <a:pt x="59363" y="15698"/>
                  <a:pt x="48420" y="15563"/>
                  <a:pt x="43826" y="12996"/>
                </a:cubicBezTo>
                <a:cubicBezTo>
                  <a:pt x="39232" y="10429"/>
                  <a:pt x="42205" y="6916"/>
                  <a:pt x="36530" y="4889"/>
                </a:cubicBezTo>
                <a:cubicBezTo>
                  <a:pt x="30856" y="2862"/>
                  <a:pt x="15589" y="-1731"/>
                  <a:pt x="9779" y="836"/>
                </a:cubicBezTo>
                <a:cubicBezTo>
                  <a:pt x="3969" y="3403"/>
                  <a:pt x="2618" y="12726"/>
                  <a:pt x="1672" y="20292"/>
                </a:cubicBezTo>
                <a:cubicBezTo>
                  <a:pt x="726" y="27858"/>
                  <a:pt x="-2516" y="40152"/>
                  <a:pt x="4104" y="46232"/>
                </a:cubicBezTo>
                <a:cubicBezTo>
                  <a:pt x="10724" y="52312"/>
                  <a:pt x="33423" y="55689"/>
                  <a:pt x="41394" y="56770"/>
                </a:cubicBezTo>
                <a:cubicBezTo>
                  <a:pt x="49365" y="57851"/>
                  <a:pt x="46798" y="55419"/>
                  <a:pt x="51932" y="527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4" name="Google Shape;64;p11"/>
          <p:cNvSpPr/>
          <p:nvPr/>
        </p:nvSpPr>
        <p:spPr>
          <a:xfrm>
            <a:off x="6629714" y="-1017090"/>
            <a:ext cx="2960725" cy="1913000"/>
          </a:xfrm>
          <a:custGeom>
            <a:avLst/>
            <a:gdLst/>
            <a:ahLst/>
            <a:cxnLst/>
            <a:rect l="l" t="t" r="r" b="b"/>
            <a:pathLst>
              <a:path w="118429" h="76520" extrusionOk="0">
                <a:moveTo>
                  <a:pt x="1511" y="15554"/>
                </a:moveTo>
                <a:cubicBezTo>
                  <a:pt x="-2812" y="24471"/>
                  <a:pt x="3268" y="48385"/>
                  <a:pt x="11239" y="58518"/>
                </a:cubicBezTo>
                <a:cubicBezTo>
                  <a:pt x="19210" y="68651"/>
                  <a:pt x="38531" y="75677"/>
                  <a:pt x="49339" y="76352"/>
                </a:cubicBezTo>
                <a:cubicBezTo>
                  <a:pt x="60148" y="77028"/>
                  <a:pt x="68524" y="65543"/>
                  <a:pt x="76090" y="62571"/>
                </a:cubicBezTo>
                <a:cubicBezTo>
                  <a:pt x="83656" y="59599"/>
                  <a:pt x="87979" y="61085"/>
                  <a:pt x="94734" y="58518"/>
                </a:cubicBezTo>
                <a:cubicBezTo>
                  <a:pt x="101489" y="55951"/>
                  <a:pt x="113650" y="53249"/>
                  <a:pt x="116622" y="47169"/>
                </a:cubicBezTo>
                <a:cubicBezTo>
                  <a:pt x="119594" y="41089"/>
                  <a:pt x="119053" y="29740"/>
                  <a:pt x="112568" y="22039"/>
                </a:cubicBezTo>
                <a:cubicBezTo>
                  <a:pt x="106083" y="14338"/>
                  <a:pt x="90276" y="3800"/>
                  <a:pt x="77711" y="963"/>
                </a:cubicBezTo>
                <a:cubicBezTo>
                  <a:pt x="65146" y="-1874"/>
                  <a:pt x="49879" y="2584"/>
                  <a:pt x="37179" y="5016"/>
                </a:cubicBezTo>
                <a:cubicBezTo>
                  <a:pt x="24479" y="7448"/>
                  <a:pt x="5834" y="6637"/>
                  <a:pt x="1511" y="1555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5" name="Google Shape;65;p11"/>
          <p:cNvSpPr/>
          <p:nvPr/>
        </p:nvSpPr>
        <p:spPr>
          <a:xfrm>
            <a:off x="-366042" y="-491027"/>
            <a:ext cx="2860875" cy="1346425"/>
          </a:xfrm>
          <a:custGeom>
            <a:avLst/>
            <a:gdLst/>
            <a:ahLst/>
            <a:cxnLst/>
            <a:rect l="l" t="t" r="r" b="b"/>
            <a:pathLst>
              <a:path w="114435" h="53857" extrusionOk="0">
                <a:moveTo>
                  <a:pt x="51" y="35043"/>
                </a:moveTo>
                <a:cubicBezTo>
                  <a:pt x="-354" y="43420"/>
                  <a:pt x="20587" y="53013"/>
                  <a:pt x="30855" y="53688"/>
                </a:cubicBezTo>
                <a:cubicBezTo>
                  <a:pt x="41123" y="54364"/>
                  <a:pt x="48554" y="42474"/>
                  <a:pt x="61659" y="39096"/>
                </a:cubicBezTo>
                <a:cubicBezTo>
                  <a:pt x="74764" y="35718"/>
                  <a:pt x="101381" y="36935"/>
                  <a:pt x="109487" y="33422"/>
                </a:cubicBezTo>
                <a:cubicBezTo>
                  <a:pt x="117593" y="29909"/>
                  <a:pt x="113810" y="23154"/>
                  <a:pt x="110297" y="18020"/>
                </a:cubicBezTo>
                <a:cubicBezTo>
                  <a:pt x="106784" y="12886"/>
                  <a:pt x="101245" y="5050"/>
                  <a:pt x="88410" y="2618"/>
                </a:cubicBezTo>
                <a:cubicBezTo>
                  <a:pt x="75575" y="186"/>
                  <a:pt x="48014" y="-1976"/>
                  <a:pt x="33287" y="3428"/>
                </a:cubicBezTo>
                <a:cubicBezTo>
                  <a:pt x="18561" y="8832"/>
                  <a:pt x="456" y="26666"/>
                  <a:pt x="51" y="35043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/>
          <p:nvPr/>
        </p:nvSpPr>
        <p:spPr>
          <a:xfrm>
            <a:off x="-535104" y="2733312"/>
            <a:ext cx="1456125" cy="2986950"/>
          </a:xfrm>
          <a:custGeom>
            <a:avLst/>
            <a:gdLst/>
            <a:ahLst/>
            <a:cxnLst/>
            <a:rect l="l" t="t" r="r" b="b"/>
            <a:pathLst>
              <a:path w="58245" h="119478" extrusionOk="0">
                <a:moveTo>
                  <a:pt x="50617" y="116610"/>
                </a:moveTo>
                <a:cubicBezTo>
                  <a:pt x="56819" y="111884"/>
                  <a:pt x="59478" y="95344"/>
                  <a:pt x="57706" y="88256"/>
                </a:cubicBezTo>
                <a:cubicBezTo>
                  <a:pt x="55934" y="81168"/>
                  <a:pt x="43677" y="79692"/>
                  <a:pt x="39985" y="74080"/>
                </a:cubicBezTo>
                <a:cubicBezTo>
                  <a:pt x="36293" y="68469"/>
                  <a:pt x="35999" y="62709"/>
                  <a:pt x="35556" y="54587"/>
                </a:cubicBezTo>
                <a:cubicBezTo>
                  <a:pt x="35113" y="46465"/>
                  <a:pt x="37771" y="33765"/>
                  <a:pt x="37328" y="25347"/>
                </a:cubicBezTo>
                <a:cubicBezTo>
                  <a:pt x="36885" y="16930"/>
                  <a:pt x="37033" y="8217"/>
                  <a:pt x="32898" y="4082"/>
                </a:cubicBezTo>
                <a:cubicBezTo>
                  <a:pt x="28763" y="-53"/>
                  <a:pt x="17834" y="-643"/>
                  <a:pt x="12518" y="538"/>
                </a:cubicBezTo>
                <a:cubicBezTo>
                  <a:pt x="7202" y="1719"/>
                  <a:pt x="2920" y="1276"/>
                  <a:pt x="1000" y="11170"/>
                </a:cubicBezTo>
                <a:cubicBezTo>
                  <a:pt x="-920" y="21064"/>
                  <a:pt x="409" y="45136"/>
                  <a:pt x="1000" y="59903"/>
                </a:cubicBezTo>
                <a:cubicBezTo>
                  <a:pt x="1591" y="74671"/>
                  <a:pt x="1295" y="90324"/>
                  <a:pt x="4544" y="99775"/>
                </a:cubicBezTo>
                <a:cubicBezTo>
                  <a:pt x="7793" y="109226"/>
                  <a:pt x="12814" y="113804"/>
                  <a:pt x="20493" y="116610"/>
                </a:cubicBezTo>
                <a:cubicBezTo>
                  <a:pt x="28172" y="119416"/>
                  <a:pt x="44415" y="121336"/>
                  <a:pt x="50617" y="11661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9" name="Google Shape;69;p13"/>
          <p:cNvSpPr/>
          <p:nvPr/>
        </p:nvSpPr>
        <p:spPr>
          <a:xfrm>
            <a:off x="7726361" y="-434723"/>
            <a:ext cx="1963375" cy="1777875"/>
          </a:xfrm>
          <a:custGeom>
            <a:avLst/>
            <a:gdLst/>
            <a:ahLst/>
            <a:cxnLst/>
            <a:rect l="l" t="t" r="r" b="b"/>
            <a:pathLst>
              <a:path w="78535" h="71115" extrusionOk="0">
                <a:moveTo>
                  <a:pt x="3720" y="8529"/>
                </a:moveTo>
                <a:cubicBezTo>
                  <a:pt x="1653" y="13550"/>
                  <a:pt x="-2187" y="25955"/>
                  <a:pt x="1948" y="30680"/>
                </a:cubicBezTo>
                <a:cubicBezTo>
                  <a:pt x="6083" y="35406"/>
                  <a:pt x="23214" y="30827"/>
                  <a:pt x="28530" y="36882"/>
                </a:cubicBezTo>
                <a:cubicBezTo>
                  <a:pt x="33846" y="42937"/>
                  <a:pt x="28087" y="61839"/>
                  <a:pt x="33846" y="67008"/>
                </a:cubicBezTo>
                <a:cubicBezTo>
                  <a:pt x="39605" y="72177"/>
                  <a:pt x="55702" y="72324"/>
                  <a:pt x="63086" y="67894"/>
                </a:cubicBezTo>
                <a:cubicBezTo>
                  <a:pt x="70470" y="63464"/>
                  <a:pt x="77262" y="50763"/>
                  <a:pt x="78148" y="40426"/>
                </a:cubicBezTo>
                <a:cubicBezTo>
                  <a:pt x="79034" y="30089"/>
                  <a:pt x="79035" y="12515"/>
                  <a:pt x="68402" y="5870"/>
                </a:cubicBezTo>
                <a:cubicBezTo>
                  <a:pt x="57770" y="-775"/>
                  <a:pt x="25133" y="111"/>
                  <a:pt x="14353" y="554"/>
                </a:cubicBezTo>
                <a:cubicBezTo>
                  <a:pt x="3573" y="997"/>
                  <a:pt x="5788" y="3508"/>
                  <a:pt x="3720" y="852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0" name="Google Shape;70;p13"/>
          <p:cNvSpPr/>
          <p:nvPr/>
        </p:nvSpPr>
        <p:spPr>
          <a:xfrm>
            <a:off x="-334117" y="-394575"/>
            <a:ext cx="1053100" cy="1040650"/>
          </a:xfrm>
          <a:custGeom>
            <a:avLst/>
            <a:gdLst/>
            <a:ahLst/>
            <a:cxnLst/>
            <a:rect l="l" t="t" r="r" b="b"/>
            <a:pathLst>
              <a:path w="42124" h="41626" extrusionOk="0">
                <a:moveTo>
                  <a:pt x="1846" y="19327"/>
                </a:moveTo>
                <a:cubicBezTo>
                  <a:pt x="4504" y="25972"/>
                  <a:pt x="13808" y="40887"/>
                  <a:pt x="20453" y="41478"/>
                </a:cubicBezTo>
                <a:cubicBezTo>
                  <a:pt x="27098" y="42069"/>
                  <a:pt x="40094" y="29221"/>
                  <a:pt x="41718" y="22871"/>
                </a:cubicBezTo>
                <a:cubicBezTo>
                  <a:pt x="43343" y="16521"/>
                  <a:pt x="36402" y="6922"/>
                  <a:pt x="30200" y="3378"/>
                </a:cubicBezTo>
                <a:cubicBezTo>
                  <a:pt x="23998" y="-166"/>
                  <a:pt x="9231" y="-1052"/>
                  <a:pt x="4505" y="1606"/>
                </a:cubicBezTo>
                <a:cubicBezTo>
                  <a:pt x="-221" y="4264"/>
                  <a:pt x="-812" y="12682"/>
                  <a:pt x="1846" y="19327"/>
                </a:cubicBezTo>
                <a:close/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Google Shape;71;p13"/>
          <p:cNvSpPr/>
          <p:nvPr/>
        </p:nvSpPr>
        <p:spPr>
          <a:xfrm rot="1742699">
            <a:off x="8348933" y="4265271"/>
            <a:ext cx="577429" cy="668304"/>
          </a:xfrm>
          <a:custGeom>
            <a:avLst/>
            <a:gdLst/>
            <a:ahLst/>
            <a:cxnLst/>
            <a:rect l="l" t="t" r="r" b="b"/>
            <a:pathLst>
              <a:path w="26604" h="26733" extrusionOk="0">
                <a:moveTo>
                  <a:pt x="24869" y="2192"/>
                </a:moveTo>
                <a:cubicBezTo>
                  <a:pt x="21251" y="346"/>
                  <a:pt x="5450" y="-1500"/>
                  <a:pt x="1832" y="2192"/>
                </a:cubicBezTo>
                <a:cubicBezTo>
                  <a:pt x="-1786" y="5884"/>
                  <a:pt x="1020" y="20577"/>
                  <a:pt x="3161" y="24343"/>
                </a:cubicBezTo>
                <a:cubicBezTo>
                  <a:pt x="5302" y="28109"/>
                  <a:pt x="11283" y="26632"/>
                  <a:pt x="14679" y="24786"/>
                </a:cubicBezTo>
                <a:cubicBezTo>
                  <a:pt x="18076" y="22940"/>
                  <a:pt x="21842" y="17034"/>
                  <a:pt x="23540" y="13268"/>
                </a:cubicBezTo>
                <a:cubicBezTo>
                  <a:pt x="25238" y="9502"/>
                  <a:pt x="28487" y="4038"/>
                  <a:pt x="24869" y="219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921013" y="2013258"/>
            <a:ext cx="35172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2"/>
          </p:nvPr>
        </p:nvSpPr>
        <p:spPr>
          <a:xfrm>
            <a:off x="921013" y="3538600"/>
            <a:ext cx="35172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3" hasCustomPrompt="1"/>
          </p:nvPr>
        </p:nvSpPr>
        <p:spPr>
          <a:xfrm>
            <a:off x="921013" y="1590006"/>
            <a:ext cx="878700" cy="62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4" hasCustomPrompt="1"/>
          </p:nvPr>
        </p:nvSpPr>
        <p:spPr>
          <a:xfrm>
            <a:off x="921013" y="3127500"/>
            <a:ext cx="878700" cy="62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5"/>
          </p:nvPr>
        </p:nvSpPr>
        <p:spPr>
          <a:xfrm>
            <a:off x="720000" y="474850"/>
            <a:ext cx="77040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6"/>
          </p:nvPr>
        </p:nvSpPr>
        <p:spPr>
          <a:xfrm>
            <a:off x="4706688" y="2013258"/>
            <a:ext cx="35163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7"/>
          </p:nvPr>
        </p:nvSpPr>
        <p:spPr>
          <a:xfrm>
            <a:off x="4706688" y="3538600"/>
            <a:ext cx="3516300" cy="63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8" hasCustomPrompt="1"/>
          </p:nvPr>
        </p:nvSpPr>
        <p:spPr>
          <a:xfrm>
            <a:off x="4706688" y="1590006"/>
            <a:ext cx="878700" cy="62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9" hasCustomPrompt="1"/>
          </p:nvPr>
        </p:nvSpPr>
        <p:spPr>
          <a:xfrm>
            <a:off x="4706688" y="3127500"/>
            <a:ext cx="878700" cy="62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 b="1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Candal"/>
              <a:buNone/>
              <a:defRPr sz="3500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70" r:id="rId10"/>
    <p:sldLayoutId id="2147483671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2;p29">
            <a:extLst>
              <a:ext uri="{FF2B5EF4-FFF2-40B4-BE49-F238E27FC236}">
                <a16:creationId xmlns:a16="http://schemas.microsoft.com/office/drawing/2014/main" id="{71D7DD08-CD36-CAFF-C4F6-BDCEE5A4F95B}"/>
              </a:ext>
            </a:extLst>
          </p:cNvPr>
          <p:cNvSpPr txBox="1">
            <a:spLocks/>
          </p:cNvSpPr>
          <p:nvPr/>
        </p:nvSpPr>
        <p:spPr>
          <a:xfrm>
            <a:off x="1291942" y="2203720"/>
            <a:ext cx="6560109" cy="602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6000" b="1" i="0" u="none" strike="noStrike" cap="none">
                <a:solidFill>
                  <a:schemeClr val="dk1"/>
                </a:solidFill>
                <a:latin typeface="Candal"/>
                <a:ea typeface="Candal"/>
                <a:cs typeface="Candal"/>
                <a:sym typeface="Candal"/>
              </a:defRPr>
            </a:lvl1pPr>
            <a:lvl2pPr marR="0"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2pPr>
            <a:lvl3pPr marR="0"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3pPr>
            <a:lvl4pPr marR="0"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4pPr>
            <a:lvl5pPr marR="0"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5pPr>
            <a:lvl6pPr marR="0"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6pPr>
            <a:lvl7pPr marR="0"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7pPr>
            <a:lvl8pPr marR="0"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8pPr>
            <a:lvl9pPr marR="0"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Candal"/>
              <a:buNone/>
              <a:defRPr sz="5200" b="0" i="0" u="none" strike="noStrike" cap="none">
                <a:solidFill>
                  <a:srgbClr val="191919"/>
                </a:solidFill>
                <a:latin typeface="Candal"/>
                <a:ea typeface="Candal"/>
                <a:cs typeface="Candal"/>
                <a:sym typeface="Candal"/>
              </a:defRPr>
            </a:lvl9pPr>
          </a:lstStyle>
          <a:p>
            <a:r>
              <a:rPr lang="el-GR" sz="3000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Εφαρμογή Παροχής Ιατρικής Φροντίδας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1973EE-3ADB-85A1-9589-AC3737B3E0A3}"/>
              </a:ext>
            </a:extLst>
          </p:cNvPr>
          <p:cNvSpPr txBox="1"/>
          <p:nvPr/>
        </p:nvSpPr>
        <p:spPr>
          <a:xfrm>
            <a:off x="989201" y="4415967"/>
            <a:ext cx="2050667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300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Μπατίλα Δήμητρα</a:t>
            </a:r>
            <a:r>
              <a:rPr lang="en-US" sz="1300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 4127</a:t>
            </a:r>
            <a:endParaRPr lang="el-GR" sz="1300" dirty="0">
              <a:solidFill>
                <a:schemeClr val="tx1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Google Shape;221;p32">
            <a:extLst>
              <a:ext uri="{FF2B5EF4-FFF2-40B4-BE49-F238E27FC236}">
                <a16:creationId xmlns:a16="http://schemas.microsoft.com/office/drawing/2014/main" id="{88D60552-0123-13A8-43E2-1C1687162FAD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69090" y="90758"/>
            <a:ext cx="310896" cy="31089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22;p32">
            <a:extLst>
              <a:ext uri="{FF2B5EF4-FFF2-40B4-BE49-F238E27FC236}">
                <a16:creationId xmlns:a16="http://schemas.microsoft.com/office/drawing/2014/main" id="{2C8B097F-5AF1-55ED-F7B6-7DF6B35FD15C}"/>
              </a:ext>
            </a:extLst>
          </p:cNvPr>
          <p:cNvSpPr txBox="1"/>
          <p:nvPr/>
        </p:nvSpPr>
        <p:spPr>
          <a:xfrm>
            <a:off x="6095401" y="0"/>
            <a:ext cx="27263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 b="1" dirty="0">
                <a:solidFill>
                  <a:srgbClr val="231F20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  <a:sym typeface="Didact Gothic"/>
              </a:rPr>
              <a:t>ΤΜΗΜΑ ΠΛΗΡΟΦΟΡΙΚΗΣ</a:t>
            </a:r>
            <a:br>
              <a:rPr lang="en" sz="500" b="1" dirty="0">
                <a:solidFill>
                  <a:srgbClr val="231F20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  <a:sym typeface="Didact Gothic"/>
              </a:rPr>
            </a:br>
            <a:r>
              <a:rPr lang="en" sz="500" b="1" dirty="0">
                <a:solidFill>
                  <a:srgbClr val="231F20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  <a:sym typeface="Didact Gothic"/>
              </a:rPr>
              <a:t>ΠΑΝΕΠΙΣΤΗΜΙΟ ΔΥΤΙΚΗΣ ΜΑΚΕΔΟΝΙΑΣ</a:t>
            </a:r>
            <a:endParaRPr sz="500" b="1" dirty="0">
              <a:solidFill>
                <a:srgbClr val="231F20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  <a:sym typeface="Didact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 b="1" dirty="0">
                <a:solidFill>
                  <a:srgbClr val="231F20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  <a:sym typeface="Didact Gothic"/>
              </a:rPr>
              <a:t>DEPARTMENT OF INFORMATICS </a:t>
            </a:r>
            <a:endParaRPr sz="500" b="1" dirty="0">
              <a:solidFill>
                <a:srgbClr val="231F20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  <a:sym typeface="Didact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 b="1" dirty="0">
                <a:solidFill>
                  <a:srgbClr val="231F20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  <a:sym typeface="Didact Gothic"/>
              </a:rPr>
              <a:t>UNIVERSITY OF WESTERN MACEDONIA</a:t>
            </a:r>
            <a:endParaRPr sz="500" b="1" dirty="0">
              <a:solidFill>
                <a:srgbClr val="231F20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  <a:sym typeface="Didact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F70F7D-9C66-1DF8-9D72-7525D76B9BD2}"/>
              </a:ext>
            </a:extLst>
          </p:cNvPr>
          <p:cNvSpPr txBox="1"/>
          <p:nvPr/>
        </p:nvSpPr>
        <p:spPr>
          <a:xfrm>
            <a:off x="6104127" y="4415967"/>
            <a:ext cx="1667862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300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Σεπτέμβριος ,2024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E28F63-0AB1-2DA4-C89E-02CD6EE5D50E}"/>
              </a:ext>
            </a:extLst>
          </p:cNvPr>
          <p:cNvSpPr txBox="1"/>
          <p:nvPr/>
        </p:nvSpPr>
        <p:spPr>
          <a:xfrm>
            <a:off x="3523057" y="4315940"/>
            <a:ext cx="209788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300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Επιβλέπων Καθηγητής: </a:t>
            </a:r>
          </a:p>
          <a:p>
            <a:pPr algn="ctr"/>
            <a:r>
              <a:rPr lang="el-GR" sz="1300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Νικόλαος Δημόκας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Εργαλεία  Ανάπτυξης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Studio: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Επίσημο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IDE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της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Google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για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ανάπτυξη.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Πλήρης υποστήριξη για σχεδιασμό, προγραμματισμό και έλεγχο κώδικα.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IntelliJ IDEA: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Ισχυρή υποστήριξη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Java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και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Kotlin.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Προσφέρει προηγμένες δυνατότητες για βελτίωση της παραγωγικότητας.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Eclipse: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Παλαιότερο εργαλείο για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ανάπτυξη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Χρησιμοποιείται ευρέως για ανάπτυξη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Java,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λιγότερο για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52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Τύποι Εφαρμογών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315956"/>
            <a:ext cx="8884024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Κατηγορίες Εφαρμογών: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Εγγενείς Εφαρμογές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Native Apps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Εφαρμογές Ιστού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Web Apps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Υβριδικές Εφαρμογές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Hybrid Apps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Κριτήρια Επιλογής: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Εμπειρία Χρήστη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User Experience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Δυνατότητες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Features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Προϋπολογισμός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Budget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Κοινό- στόχος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Target Audience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3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Υπηρεσίες Ιστού και 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Cloud Storage (1/2)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96504" y="1740036"/>
            <a:ext cx="3526335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Firebase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Authentication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Realtime Database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Firestore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Cloud Storage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Cloud Functions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Analytics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-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Crashlytics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AC00B4-7E74-66BA-D811-CF5F72A691BE}"/>
              </a:ext>
            </a:extLst>
          </p:cNvPr>
          <p:cNvSpPr txBox="1"/>
          <p:nvPr/>
        </p:nvSpPr>
        <p:spPr>
          <a:xfrm>
            <a:off x="3866031" y="1740036"/>
            <a:ext cx="484936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Amazon Web Services (AWS)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S3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Simple Storage Service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RDS (</a:t>
            </a:r>
            <a:r>
              <a:rPr lang="en-US" sz="2000" b="1" dirty="0">
                <a:solidFill>
                  <a:srgbClr val="4E7771"/>
                </a:solidFill>
                <a:latin typeface="Didact Gothic" panose="00000500000000000000" pitchFamily="2" charset="0"/>
              </a:rPr>
              <a:t>Relational Database Service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Lambda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Dynamo DB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843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Υπηρεσίες Ιστού και 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Cloud Storage (2/2)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0361D5-B54E-0835-EF9D-9A4BA9C2F0A5}"/>
              </a:ext>
            </a:extLst>
          </p:cNvPr>
          <p:cNvSpPr txBox="1"/>
          <p:nvPr/>
        </p:nvSpPr>
        <p:spPr>
          <a:xfrm>
            <a:off x="4701037" y="2150965"/>
            <a:ext cx="2724728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Microsoft Azure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Blob Storage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SQL Database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Functions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1FABE2-7A0B-8745-867F-E2B12BD34560}"/>
              </a:ext>
            </a:extLst>
          </p:cNvPr>
          <p:cNvSpPr txBox="1"/>
          <p:nvPr/>
        </p:nvSpPr>
        <p:spPr>
          <a:xfrm>
            <a:off x="290945" y="2150965"/>
            <a:ext cx="4401127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5080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Google Cloud Platform (GCP)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Cloud Storage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BigQuery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Cloud Functions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154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Επισκόπηση Εργαλείων Σχεδιασμού Διεπαφής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 (1/2)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Figma: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Συνεργασία σε πραγματικό χρόνο.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Επαναχρησιμοποίηση στοιχείων (</a:t>
            </a:r>
            <a:r>
              <a:rPr lang="en-US" sz="2200" b="1" dirty="0">
                <a:solidFill>
                  <a:srgbClr val="4E7771"/>
                </a:solidFill>
                <a:latin typeface="Didact Gothic" panose="00000500000000000000" pitchFamily="2" charset="0"/>
              </a:rPr>
              <a:t>Components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Adobe XD: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Ενσωμάτωση με άλλα προϊόντα  της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Adobe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Εύχρηστο για αρχάριους και επαγγελματίες.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Sketch: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Εκτεταμένη βιβλιοθήκη από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plugins.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Ισχυρή κοινότητα  χρηστών.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755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Επισκόπηση Εργαλείων Σχεδιασμού Διεπαφής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 (</a:t>
            </a: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2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/2)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1" y="1866371"/>
            <a:ext cx="8615059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InVision Studio: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Διαδραστικά πρωτότυπα και κινούμενα γραφικά.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Λιγότερη ευελιξία για σύνθετα σχέδια.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Studio (XML):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Επίσημο εργαλείο ανάπτυξης για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Δύσχρηστο για μη προγραμματιστές.</a:t>
            </a:r>
          </a:p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55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Χρωματική Παλέτα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0" y="1878534"/>
            <a:ext cx="493094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Ενιαία παλέτα για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Light 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και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Dark Theme.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Χρώματα σχεδιασμένα για καλή αναγνωσιμότητα.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Χρήση αυτόματων χρωμάτων από το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σε συγκεκριμένα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components.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  <p:pic>
        <p:nvPicPr>
          <p:cNvPr id="2" name="Graphic 5">
            <a:extLst>
              <a:ext uri="{FF2B5EF4-FFF2-40B4-BE49-F238E27FC236}">
                <a16:creationId xmlns:a16="http://schemas.microsoft.com/office/drawing/2014/main" id="{F08995E7-9702-D31E-DCCA-8F01E11F2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50282" y="1130078"/>
            <a:ext cx="429371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05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Material Design </a:t>
            </a: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και 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Jetpack Compose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611791"/>
            <a:ext cx="861505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Material Design: 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Βασικά στοιχεία: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Τυπογραφία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Χρωματικές Παλέτες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Μεταφορές και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Animations</a:t>
            </a:r>
            <a:endParaRPr lang="el-GR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Jetpack Compose: </a:t>
            </a:r>
            <a:endParaRPr lang="el-GR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Βασικά στοιχεία: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Δηλωτικός προγραμματισμός (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Declarative Programming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Ενσωμάτωση με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Material Design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Ευκολία συντήρησης και επαναχρησιμοποίησης στοιχείων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40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Υλοποίηση της Εφαρμογής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68356"/>
            <a:ext cx="8292330" cy="343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Ανάπτυξη αποκλειστικά για την πλατφόρμα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Android.</a:t>
            </a: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Χρήση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Studio 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ως το επίσημο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IDE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Kotlin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Προτιμώμενη γλώσσα προγραμματισμού.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Απόρριψη εργαλείων διαλειτουργικότητας με άλλες πλατφόρμες.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079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Υλοποίηση της Εφαρμογής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Δομή και Σχεδίαση του Συστήματος (1/2)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68356"/>
            <a:ext cx="829233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Αρχές </a:t>
            </a: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SOLID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για διατήρηση καθαρού, ευέλικτου κώδικα: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Single Responsibility Principle (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SRP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  <a:endParaRPr lang="el-GR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Open/Closed Principle (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OCP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Liskov Substitution Principle (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LSP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Interface Segregation (</a:t>
            </a:r>
            <a:r>
              <a:rPr lang="en-US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ISP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Dependency Inversion Principle (</a:t>
            </a:r>
            <a:r>
              <a:rPr lang="en-US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DIP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 lang="el-GR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Αρχιτεκτονική </a:t>
            </a: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Model – View – ViewModel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(</a:t>
            </a:r>
            <a:r>
              <a:rPr lang="en-US" sz="2200" b="1" dirty="0">
                <a:solidFill>
                  <a:srgbClr val="4E7771"/>
                </a:solidFill>
                <a:latin typeface="Didact Gothic" panose="00000500000000000000" pitchFamily="2" charset="0"/>
              </a:rPr>
              <a:t>MVVM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)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Model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Διαχειρίζεται τα δεδομένα και τη λογική.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View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Παρουσιάζει τα δεδομένα και αλληλεπιδρά με τον χρήστη.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ViewModel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Συνδέει το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Model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με το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View,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διατηρώντας την ανεξαρτησία τους.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20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6E713E-D856-1FDC-A7F0-EEB9AF002820}"/>
              </a:ext>
            </a:extLst>
          </p:cNvPr>
          <p:cNvSpPr txBox="1"/>
          <p:nvPr/>
        </p:nvSpPr>
        <p:spPr>
          <a:xfrm>
            <a:off x="921013" y="577223"/>
            <a:ext cx="51149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Περιεχόμενα</a:t>
            </a:r>
            <a:endParaRPr lang="el-GR" sz="3000" b="1" dirty="0">
              <a:solidFill>
                <a:schemeClr val="tx1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3E6888-E6C0-FA47-4DBA-F58FFA07E56C}"/>
              </a:ext>
            </a:extLst>
          </p:cNvPr>
          <p:cNvSpPr txBox="1"/>
          <p:nvPr/>
        </p:nvSpPr>
        <p:spPr>
          <a:xfrm>
            <a:off x="921013" y="1131221"/>
            <a:ext cx="6351325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Εισαγωγή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Σκοπός και στόχοι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Παρόμοιες Εφαρμογές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Καθορισμός Απαιτήσεων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Τεχνολογίες και Εργαλεία Σχεδιασμού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Υλοποίηση της Εφαρμογής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Λειτουργίες της Εφαρμογής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Συμπεράσματα και Μελλοντικές Επεκτάσεις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l-GR" dirty="0">
              <a:solidFill>
                <a:schemeClr val="tx1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endParaRPr lang="el-GR" dirty="0">
              <a:solidFill>
                <a:schemeClr val="tx1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endParaRPr lang="el-GR" dirty="0">
              <a:solidFill>
                <a:schemeClr val="tx1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Υλοποίηση της Εφαρμογής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Δομή και Σχεδίαση του Συστήματος (2/2)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68356"/>
            <a:ext cx="8292330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Clean Code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Κατανοητή Ονομασία.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Μικρές και Συνεκτικές Συναρτήσεις.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Μείωση Πολυπλοκότητας.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Σχόλια και Τεκμηρίωση.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Δοκιμές.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Dependency Injection (DI)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Μείωση σκληρών συνδέσεων μεταξύ κλάσεων.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Ευκολότερη αντικατάσταση και ενημέρωση εξαρτήσεων.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Clean Architecture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Διαχωρισμός σε τρία επίπεδα: 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Domain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– 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Data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– </a:t>
            </a:r>
            <a:r>
              <a:rPr lang="en-US" sz="1800" b="1" dirty="0">
                <a:solidFill>
                  <a:srgbClr val="4E7771"/>
                </a:solidFill>
                <a:latin typeface="Didact Gothic" panose="00000500000000000000" pitchFamily="2" charset="0"/>
              </a:rPr>
              <a:t>Presentation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Layer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Καλύτερη επεκτασιμότητα και συντηρησιμότητα.</a:t>
            </a:r>
            <a:b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614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86778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Υλοποίηση της Εφαρμογής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Διαχείριση κώδικα και Δεδομένων Χρήστη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833804"/>
            <a:ext cx="829233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Διαχείριση Κώδικα</a:t>
            </a:r>
            <a:r>
              <a:rPr lang="en-US" sz="2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Χρήση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GitHub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για διαχείριση εκδόσεων.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Διαχείριση Ταυτοποίησης Χρηστών</a:t>
            </a:r>
            <a:r>
              <a:rPr lang="en-US" sz="2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Χρήση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Firebase Authentication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για εγγραφή και σύνδεση.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Αποθήκευση Δεδομένων Χρήστη</a:t>
            </a:r>
            <a:r>
              <a:rPr lang="en-US" sz="2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Αποθήκευση δεδομένων στο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Firebase Realtime Database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Παρακολούθηση αλλαγών σε πραγματικό χρόνο.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987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Λειτουργίες της Εφαρμογής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Η Εφαρμογή 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Vitalis</a:t>
            </a: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 (1/2)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68356"/>
            <a:ext cx="8292330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Διαχείριση Φαρμάκων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Καταχώρηση και υπενθυμίσεις.</a:t>
            </a: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Επαφές Έκτακτης Ανάγκης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  <a:r>
              <a:rPr lang="el-GR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Άμεση πρόσβαση σε επαφές.</a:t>
            </a: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Υπενθυμίσεις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Προγραμματισμός ειδοποιήσεων.</a:t>
            </a: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Επιλογή Γλώσσας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Δυνατότητα εναλλαγής γλωσσών.</a:t>
            </a:r>
          </a:p>
          <a:p>
            <a:pPr marL="457200" marR="50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Ασφάλεια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 Χρήστη 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Firebase </a:t>
            </a: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για ταυτοποίηση και αποθήκευση.</a:t>
            </a:r>
            <a:b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816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heart&#10;&#10;Description automatically generated">
            <a:extLst>
              <a:ext uri="{FF2B5EF4-FFF2-40B4-BE49-F238E27FC236}">
                <a16:creationId xmlns:a16="http://schemas.microsoft.com/office/drawing/2014/main" id="{EB931481-604E-7959-6150-FC0F7846C3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84" y="1360307"/>
            <a:ext cx="164564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screenshot of a phone&#10;&#10;Description automatically generated">
            <a:extLst>
              <a:ext uri="{FF2B5EF4-FFF2-40B4-BE49-F238E27FC236}">
                <a16:creationId xmlns:a16="http://schemas.microsoft.com/office/drawing/2014/main" id="{AC4EECF7-8A28-DC50-82A8-17BC37DB28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754" y="1360307"/>
            <a:ext cx="1645412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F50EFE-F0C4-B93A-658A-19D4AA35B7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87" y="1360307"/>
            <a:ext cx="1645906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screenshot of a phone&#10;&#10;Description automatically generated">
            <a:extLst>
              <a:ext uri="{FF2B5EF4-FFF2-40B4-BE49-F238E27FC236}">
                <a16:creationId xmlns:a16="http://schemas.microsoft.com/office/drawing/2014/main" id="{A63DBC36-1464-6A05-1899-3619F0B6F5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656" y="1360307"/>
            <a:ext cx="1645641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526966-C911-DB91-8492-94D8692F1A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923" y="1360307"/>
            <a:ext cx="1645412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82C587-F476-D5B7-E26C-BFB7D97B1E3C}"/>
              </a:ext>
            </a:extLst>
          </p:cNvPr>
          <p:cNvSpPr txBox="1"/>
          <p:nvPr/>
        </p:nvSpPr>
        <p:spPr>
          <a:xfrm>
            <a:off x="528940" y="57804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Λειτουργίες της Εφαρμογής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Η Εφαρμογή </a:t>
            </a:r>
            <a:r>
              <a:rPr lang="en-US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Vitalis</a:t>
            </a: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 (2/2)</a:t>
            </a:r>
          </a:p>
        </p:txBody>
      </p:sp>
    </p:spTree>
    <p:extLst>
      <p:ext uri="{BB962C8B-B14F-4D97-AF65-F5344CB8AC3E}">
        <p14:creationId xmlns:p14="http://schemas.microsoft.com/office/powerpoint/2010/main" val="312197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327187"/>
            <a:ext cx="77359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Συμπεράσματα και Μελλοντικές Επεκτάσεις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946582"/>
            <a:ext cx="829233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Συμπεράσματα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Η ενσωμάτωση σύγχρονων τεχνολογιών όπως το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Firebase, Kotlin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και 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Jetpack Compose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, συνέβαλε στη δημιουργία μιας αποδοτικής και αξιόπιστης εφαρμογής.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Σημαντική η επιλογή κατάλληλης αρχιτεκτονικής και σχεδιασμού για την επίτευξη ευέλικτης και κλιμακούμενης λύσης.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Ανάγκη για συνεχή παρακολούθηση σφαλμάτων και βελτίωση – επεκτασιμότητα της εφαρμογής.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Επεκτάσεις που θα μπορούσαν να υλοποιηθούν:</a:t>
            </a:r>
            <a:endParaRPr lang="en-US" sz="2200" b="1" u="sng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Προσθήκη χάρτη και εντοπισμός φαρμακείων.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Ενσωμάτωση σαρωτή και ανέβασμα εξετάσεων.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Επέκταση υποστήριξης συσκευών.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Διασύνδεση με ιατρικά συστήματα.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Ενίσχυση της ασφάλειας και της προστασίας προσωπικών δεδομένων.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 lang="el-GR" sz="18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199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92628C-FE1C-FC89-3488-6D48BC07EEDD}"/>
              </a:ext>
            </a:extLst>
          </p:cNvPr>
          <p:cNvSpPr txBox="1"/>
          <p:nvPr/>
        </p:nvSpPr>
        <p:spPr>
          <a:xfrm>
            <a:off x="1931894" y="1125200"/>
            <a:ext cx="528021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4400" b="1" dirty="0">
                <a:solidFill>
                  <a:schemeClr val="tx1"/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Ευχαριστώ για τον χρόνο σας!</a:t>
            </a:r>
            <a:endParaRPr lang="el-GR" sz="4400" b="1" dirty="0">
              <a:solidFill>
                <a:srgbClr val="4E7771"/>
              </a:solidFill>
              <a:latin typeface="Didact Gothic" panose="00000500000000000000" pitchFamily="2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90D092-DB64-BC19-BBF4-406F62CB17F1}"/>
              </a:ext>
            </a:extLst>
          </p:cNvPr>
          <p:cNvCxnSpPr/>
          <p:nvPr/>
        </p:nvCxnSpPr>
        <p:spPr>
          <a:xfrm>
            <a:off x="1640542" y="3021106"/>
            <a:ext cx="6069106" cy="0"/>
          </a:xfrm>
          <a:prstGeom prst="line">
            <a:avLst/>
          </a:prstGeom>
          <a:ln>
            <a:solidFill>
              <a:srgbClr val="4E777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3366103-7F05-7FCA-8A7E-CD10A550D6D2}"/>
              </a:ext>
            </a:extLst>
          </p:cNvPr>
          <p:cNvSpPr txBox="1"/>
          <p:nvPr/>
        </p:nvSpPr>
        <p:spPr>
          <a:xfrm>
            <a:off x="1900518" y="3470463"/>
            <a:ext cx="53115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  <a:ea typeface="Calibri Light" panose="020F0302020204030204" pitchFamily="34" charset="0"/>
                <a:cs typeface="Calibri Light" panose="020F0302020204030204" pitchFamily="34" charset="0"/>
              </a:rPr>
              <a:t>Ερωτήσεις;</a:t>
            </a:r>
          </a:p>
        </p:txBody>
      </p:sp>
    </p:spTree>
    <p:extLst>
      <p:ext uri="{BB962C8B-B14F-4D97-AF65-F5344CB8AC3E}">
        <p14:creationId xmlns:p14="http://schemas.microsoft.com/office/powerpoint/2010/main" val="324755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1" y="941252"/>
            <a:ext cx="77359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Εισαγωγή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4963A6-0254-09DC-83B7-52B645CFE295}"/>
              </a:ext>
            </a:extLst>
          </p:cNvPr>
          <p:cNvSpPr txBox="1"/>
          <p:nvPr/>
        </p:nvSpPr>
        <p:spPr>
          <a:xfrm>
            <a:off x="528941" y="1647703"/>
            <a:ext cx="8471624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Η τεχνολογία και οι κινητές συσκευές δημιουργούν νέες ευκαιρίες στον τομέα της υγείας.</a:t>
            </a:r>
          </a:p>
          <a:p>
            <a:pPr marL="457200" marR="50800" indent="-317500">
              <a:buSzPts val="1400"/>
              <a:buFont typeface="Arial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Πολλές εφαρμογές είναι είτε περίπλοκες είτε δεν καλύπτουν επαρκώς τις ανάγκες των χρηστών.</a:t>
            </a:r>
          </a:p>
          <a:p>
            <a:pPr marL="457200" marR="50800" indent="-317500">
              <a:buSzPts val="1400"/>
              <a:buFont typeface="Arial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Υπάρχει ανάγκη για βελτίωση στην παρακολούθηση της υγείας μέσω φιλικών και αξιόπιστων λύσεων.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77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1" y="941252"/>
            <a:ext cx="77359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/>
                </a:solidFill>
                <a:latin typeface="Didact Gothic"/>
                <a:ea typeface="Didact Gothic"/>
                <a:cs typeface="Didact Gothic"/>
                <a:sym typeface="Didact Gothic"/>
              </a:rPr>
              <a:t>Σκοπός και στόχοι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Ο</a:t>
            </a: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 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κύριος σκοπός είναι: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Διευκόλυνση στη διαχείριση φαρμάκων.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Άμεση πρόσβαση σε επαφές έκτακτης ανάγκης.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Εξασφάλιση ασφαλούς αποθήκευσης ιατρικών δεδομένων.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 lang="el-GR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Οι στόχοι: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Φιλική προς τον χρήστη διεπαφή.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Αξιόπιστες υπενθυμίσεις για τη λήψη φαρμάκων.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Δημιουργία ευέλικτης πλατφόρμας.</a:t>
            </a:r>
            <a:endParaRPr lang="el-GR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 lang="en-US" dirty="0"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64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Παρόμοιες Εφαρμογές</a:t>
            </a:r>
            <a:endParaRPr lang="el-GR" sz="2600" b="1" dirty="0">
              <a:solidFill>
                <a:srgbClr val="4E7771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1" y="1033585"/>
            <a:ext cx="861505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Medisafe</a:t>
            </a: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Υπενθυμίσεις φαρμάκων, ραντεβού και σημειώσεις.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u="sng" dirty="0">
                <a:solidFill>
                  <a:srgbClr val="4E7771"/>
                </a:solidFill>
                <a:latin typeface="Didact Gothic" panose="00000500000000000000" pitchFamily="2" charset="0"/>
              </a:rPr>
              <a:t>Πλεονεκτήματα:</a:t>
            </a: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Φιλική διεπαφή, αξιόπιστες ειδοποιήσεις.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u="sng" dirty="0">
                <a:solidFill>
                  <a:srgbClr val="4E7771"/>
                </a:solidFill>
                <a:latin typeface="Didact Gothic" panose="00000500000000000000" pitchFamily="2" charset="0"/>
              </a:rPr>
              <a:t>Μειονεκτήματα:</a:t>
            </a: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Απαιτεί σύνδεση στο διαδίκτυο.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Pillbox</a:t>
            </a:r>
            <a:r>
              <a:rPr lang="el-GR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Υπενθυμίσεις φαρμάκων και ιστορικό λήψης.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u="sng" dirty="0">
                <a:solidFill>
                  <a:srgbClr val="4E7771"/>
                </a:solidFill>
                <a:latin typeface="Didact Gothic" panose="00000500000000000000" pitchFamily="2" charset="0"/>
              </a:rPr>
              <a:t>Πλεονεκτήματα:</a:t>
            </a: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Λειτουργεί χωρίς σύνδεση στο διαδίκτυο.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u="sng" dirty="0">
                <a:solidFill>
                  <a:srgbClr val="4E7771"/>
                </a:solidFill>
                <a:latin typeface="Didact Gothic" panose="00000500000000000000" pitchFamily="2" charset="0"/>
              </a:rPr>
              <a:t>Μειονεκτήματα:</a:t>
            </a: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Μη φιλική διεπαφή, περιορισμένες ειδοποιήσεις.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MyTherapy</a:t>
            </a:r>
            <a:r>
              <a:rPr lang="el-GR" sz="20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Υπενθυμίσεις φαρμάκων και παρακολούθηση υγείας.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u="sng" dirty="0">
                <a:solidFill>
                  <a:srgbClr val="4E7771"/>
                </a:solidFill>
                <a:latin typeface="Didact Gothic" panose="00000500000000000000" pitchFamily="2" charset="0"/>
              </a:rPr>
              <a:t>Πλεονεκτήματα:</a:t>
            </a: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Υποστήριξη πολλών γλωσσών, καταγραφή μετρήσεων υγείας.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u="sng" dirty="0">
                <a:solidFill>
                  <a:srgbClr val="4E7771"/>
                </a:solidFill>
                <a:latin typeface="Didact Gothic" panose="00000500000000000000" pitchFamily="2" charset="0"/>
              </a:rPr>
              <a:t>Μειονεκτήματα:</a:t>
            </a: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 </a:t>
            </a:r>
            <a:r>
              <a:rPr lang="el-G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Περιορισμένες επιλογές για ανανέωση φαρμάκων.</a:t>
            </a:r>
          </a:p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860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Καθορισμός Απαιτήσεων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Χρήστες της εφαρμογής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Η εφαρμογή προορίζεται για: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Άτομα με χρόνια νοσήματα.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Ηλικιωμένους που χρειάζονται υποστήριξη στη διαχείριση φαρμάκων.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Χρήστες που επιθυμούν μια οργανωμένη πρόσβαση σε φάρμακα και επαφές.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Φροντιστές που παρακολουθούν τη φαρμακευτική αγωγή άλλων.</a:t>
            </a: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09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Καθορισμός Απαιτήσεων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Λειτουργικές Απαιτήσεις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Εγγραφή και σύνδεση χρηστών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Καταγραφή φαρμάκων και δημιουργία υπενθυμίσεων για τη λήψη τους. 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Διαχείριση επαφών έκτακτης ανάγκης για άμεση πρόσβαση.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Δυνατότητα τροποποίησης φαρμάκων και υπενθυμίσεων από τους χρήστες.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Αποθήκευση των δεδομένων.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Καταχώρηση προσωπικών πληροφοριών.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Όνομα, επώνυμο, τηλέφωνο.</a:t>
            </a:r>
            <a:br>
              <a:rPr lang="el-GR" sz="2000" dirty="0">
                <a:solidFill>
                  <a:srgbClr val="4E7771"/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rgbClr val="4E7771"/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91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Καθορισμός Απαιτήσεων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Μη Λειτουργικές Απαιτήσεις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Γρήγορη ανταπόκριση εφαρμογής.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Ευχάριστη εμπειρία χρήσης.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Φιλική προς τον χρήστη διεπαφή.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Συμβατότητα με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 8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και νεότερες εκδόσεις.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Υποστήριξη καταγραφής σφαλμάτων.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Απαραίτητη σύνδεση στο διαδίκτυο.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Υποστήριξη γλωσσών.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1800" dirty="0">
                <a:solidFill>
                  <a:srgbClr val="4E7771"/>
                </a:solidFill>
                <a:latin typeface="Didact Gothic" panose="00000500000000000000" pitchFamily="2" charset="0"/>
              </a:rPr>
              <a:t>Ελληνικά και Αγγλικά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Υλοποίηση με βάση τις αρχές του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Clean Code.</a:t>
            </a: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Χρήση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Kotlin 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και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Jetpack Compose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353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7B3449-8FFC-AAC9-0EB0-184A741B0745}"/>
              </a:ext>
            </a:extLst>
          </p:cNvPr>
          <p:cNvSpPr txBox="1"/>
          <p:nvPr/>
        </p:nvSpPr>
        <p:spPr>
          <a:xfrm>
            <a:off x="528940" y="479587"/>
            <a:ext cx="7735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/>
                <a:ea typeface="Didact Gothic"/>
                <a:cs typeface="Didact Gothic"/>
                <a:sym typeface="Didact Gothic"/>
              </a:rPr>
              <a:t>Τεχνολογίες και Εργαλεία Σχεδιασμού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>
                <a:solidFill>
                  <a:srgbClr val="4E7771"/>
                </a:solidFill>
                <a:latin typeface="Didact Gothic"/>
                <a:ea typeface="Didact Gothic"/>
                <a:cs typeface="Didact Gothic"/>
                <a:sym typeface="Didact Gothic"/>
              </a:rPr>
              <a:t>Γλώσσες Προγραμματισμού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2AC4-DD9B-EE7F-BCBF-27933691FE78}"/>
              </a:ext>
            </a:extLst>
          </p:cNvPr>
          <p:cNvSpPr txBox="1"/>
          <p:nvPr/>
        </p:nvSpPr>
        <p:spPr>
          <a:xfrm>
            <a:off x="528940" y="1495250"/>
            <a:ext cx="8615059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Java: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Πιο διαδεδομένη γλώσσα προγραμματισμού για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Android.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Ευκολία χρήσης και διαλειτουργικότητα.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Ευρεία κοινότητα προγραμματιστών.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596900" marR="5080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22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Kotlin: 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Παρουσιάστηκε το 2016, υιοθετήθηκε το 2018 από την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Google.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Συμπυκνωμένος κώδικας, λιγότερα σφάλματα.</a:t>
            </a:r>
          </a:p>
          <a:p>
            <a:pPr marL="914400" marR="508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Πλήρως συμβατή με τη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Java</a:t>
            </a:r>
            <a: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, με σύγχρονες δυνατότητες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  <a:t>.</a:t>
            </a: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139700" marR="508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br>
              <a:rPr lang="el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Didact Gothic" panose="00000500000000000000" pitchFamily="2" charset="0"/>
              </a:rPr>
            </a:br>
            <a:endParaRPr lang="el-GR" sz="20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  <a:p>
            <a:pPr marL="457200" marR="508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l-GR" sz="2200" dirty="0">
              <a:solidFill>
                <a:schemeClr val="tx1">
                  <a:lumMod val="85000"/>
                  <a:lumOff val="15000"/>
                </a:schemeClr>
              </a:solidFill>
              <a:latin typeface="Didact Gothic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325228"/>
      </p:ext>
    </p:extLst>
  </p:cSld>
  <p:clrMapOvr>
    <a:masterClrMapping/>
  </p:clrMapOvr>
</p:sld>
</file>

<file path=ppt/theme/theme1.xml><?xml version="1.0" encoding="utf-8"?>
<a:theme xmlns:a="http://schemas.openxmlformats.org/drawingml/2006/main" name="Chat GPT by Slidesgo">
  <a:themeElements>
    <a:clrScheme name="Simple Light">
      <a:dk1>
        <a:srgbClr val="000000"/>
      </a:dk1>
      <a:lt1>
        <a:srgbClr val="FDFCFD"/>
      </a:lt1>
      <a:dk2>
        <a:srgbClr val="DFE6EE"/>
      </a:dk2>
      <a:lt2>
        <a:srgbClr val="A1B0BA"/>
      </a:lt2>
      <a:accent1>
        <a:srgbClr val="7991D1"/>
      </a:accent1>
      <a:accent2>
        <a:srgbClr val="4C5980"/>
      </a:accent2>
      <a:accent3>
        <a:srgbClr val="FFD075"/>
      </a:accent3>
      <a:accent4>
        <a:srgbClr val="EB9921"/>
      </a:accent4>
      <a:accent5>
        <a:srgbClr val="D66EC0"/>
      </a:accent5>
      <a:accent6>
        <a:srgbClr val="B345B5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1189</Words>
  <Application>Microsoft Office PowerPoint</Application>
  <PresentationFormat>On-screen Show (16:9)</PresentationFormat>
  <Paragraphs>233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Candal</vt:lpstr>
      <vt:lpstr>Nunito Light</vt:lpstr>
      <vt:lpstr>Didact Gothic</vt:lpstr>
      <vt:lpstr>Calistoga</vt:lpstr>
      <vt:lpstr>Anaheim</vt:lpstr>
      <vt:lpstr>Cabin</vt:lpstr>
      <vt:lpstr>Arial</vt:lpstr>
      <vt:lpstr>DM Sans</vt:lpstr>
      <vt:lpstr>Chat GPT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Lost Souls</dc:creator>
  <cp:lastModifiedBy>Dimitra Mpatila</cp:lastModifiedBy>
  <cp:revision>34</cp:revision>
  <dcterms:modified xsi:type="dcterms:W3CDTF">2024-10-02T18:32:06Z</dcterms:modified>
</cp:coreProperties>
</file>